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58" r:id="rId3"/>
    <p:sldId id="257" r:id="rId4"/>
    <p:sldId id="259" r:id="rId5"/>
    <p:sldId id="260" r:id="rId6"/>
    <p:sldId id="261" r:id="rId7"/>
    <p:sldId id="262" r:id="rId8"/>
    <p:sldId id="263" r:id="rId9"/>
    <p:sldId id="271" r:id="rId10"/>
    <p:sldId id="272" r:id="rId11"/>
    <p:sldId id="264" r:id="rId12"/>
    <p:sldId id="265" r:id="rId13"/>
    <p:sldId id="266" r:id="rId14"/>
    <p:sldId id="267" r:id="rId15"/>
    <p:sldId id="269" r:id="rId16"/>
    <p:sldId id="273" r:id="rId17"/>
    <p:sldId id="274" r:id="rId18"/>
    <p:sldId id="268" r:id="rId19"/>
    <p:sldId id="27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B90065-381F-E780-B006-B644A0DB7852}" v="51" dt="2019-10-17T19:08:57.966"/>
    <p1510:client id="{F78D9974-A3AF-457D-B7A1-E06412C36134}" v="157" dt="2018-11-06T04:40:25.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71" d="100"/>
          <a:sy n="71" d="100"/>
        </p:scale>
        <p:origin x="6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Tovar" userId="S::atovar2@bisd.us::62627940-85f3-4294-81d7-f15920b301d4" providerId="AD" clId="Web-{5EB90065-381F-E780-B006-B644A0DB7852}"/>
    <pc:docChg chg="addSld delSld modSld">
      <pc:chgData name="Adrian Tovar" userId="S::atovar2@bisd.us::62627940-85f3-4294-81d7-f15920b301d4" providerId="AD" clId="Web-{5EB90065-381F-E780-B006-B644A0DB7852}" dt="2019-10-17T19:08:57.966" v="50"/>
      <pc:docMkLst>
        <pc:docMk/>
      </pc:docMkLst>
      <pc:sldChg chg="addSp delSp modSp mod setBg">
        <pc:chgData name="Adrian Tovar" userId="S::atovar2@bisd.us::62627940-85f3-4294-81d7-f15920b301d4" providerId="AD" clId="Web-{5EB90065-381F-E780-B006-B644A0DB7852}" dt="2019-10-17T18:54:36.600" v="8"/>
        <pc:sldMkLst>
          <pc:docMk/>
          <pc:sldMk cId="3538036831" sldId="256"/>
        </pc:sldMkLst>
        <pc:spChg chg="mod ord">
          <ac:chgData name="Adrian Tovar" userId="S::atovar2@bisd.us::62627940-85f3-4294-81d7-f15920b301d4" providerId="AD" clId="Web-{5EB90065-381F-E780-B006-B644A0DB7852}" dt="2019-10-17T18:54:36.600" v="8"/>
          <ac:spMkLst>
            <pc:docMk/>
            <pc:sldMk cId="3538036831" sldId="256"/>
            <ac:spMk id="2" creationId="{6910B034-EAD8-4025-B36B-6F02BFDFC1DD}"/>
          </ac:spMkLst>
        </pc:spChg>
        <pc:spChg chg="mod ord">
          <ac:chgData name="Adrian Tovar" userId="S::atovar2@bisd.us::62627940-85f3-4294-81d7-f15920b301d4" providerId="AD" clId="Web-{5EB90065-381F-E780-B006-B644A0DB7852}" dt="2019-10-17T18:54:36.600" v="8"/>
          <ac:spMkLst>
            <pc:docMk/>
            <pc:sldMk cId="3538036831" sldId="256"/>
            <ac:spMk id="3" creationId="{7F83565C-5620-4AF7-B8D1-C751B705BC91}"/>
          </ac:spMkLst>
        </pc:spChg>
        <pc:spChg chg="add del">
          <ac:chgData name="Adrian Tovar" userId="S::atovar2@bisd.us::62627940-85f3-4294-81d7-f15920b301d4" providerId="AD" clId="Web-{5EB90065-381F-E780-B006-B644A0DB7852}" dt="2019-10-17T18:54:36.553" v="7"/>
          <ac:spMkLst>
            <pc:docMk/>
            <pc:sldMk cId="3538036831" sldId="256"/>
            <ac:spMk id="10" creationId="{CFE90A72-C5FB-4E81-B636-8C9F0BF09D3C}"/>
          </ac:spMkLst>
        </pc:spChg>
        <pc:spChg chg="add del">
          <ac:chgData name="Adrian Tovar" userId="S::atovar2@bisd.us::62627940-85f3-4294-81d7-f15920b301d4" providerId="AD" clId="Web-{5EB90065-381F-E780-B006-B644A0DB7852}" dt="2019-10-17T18:54:27.584" v="3"/>
          <ac:spMkLst>
            <pc:docMk/>
            <pc:sldMk cId="3538036831" sldId="256"/>
            <ac:spMk id="13" creationId="{185F813D-FC7D-4AAE-A980-A379292C4F10}"/>
          </ac:spMkLst>
        </pc:spChg>
        <pc:spChg chg="add del">
          <ac:chgData name="Adrian Tovar" userId="S::atovar2@bisd.us::62627940-85f3-4294-81d7-f15920b301d4" providerId="AD" clId="Web-{5EB90065-381F-E780-B006-B644A0DB7852}" dt="2019-10-17T18:54:36.553" v="7"/>
          <ac:spMkLst>
            <pc:docMk/>
            <pc:sldMk cId="3538036831" sldId="256"/>
            <ac:spMk id="14" creationId="{D09BAEFA-E456-46E9-87C9-C1821DD81F0A}"/>
          </ac:spMkLst>
        </pc:spChg>
        <pc:picChg chg="add mod ord">
          <ac:chgData name="Adrian Tovar" userId="S::atovar2@bisd.us::62627940-85f3-4294-81d7-f15920b301d4" providerId="AD" clId="Web-{5EB90065-381F-E780-B006-B644A0DB7852}" dt="2019-10-17T18:54:36.600" v="8"/>
          <ac:picMkLst>
            <pc:docMk/>
            <pc:sldMk cId="3538036831" sldId="256"/>
            <ac:picMk id="4" creationId="{61B669CD-6BF3-4291-B38A-E99F65E5973F}"/>
          </ac:picMkLst>
        </pc:picChg>
        <pc:picChg chg="add mod ord">
          <ac:chgData name="Adrian Tovar" userId="S::atovar2@bisd.us::62627940-85f3-4294-81d7-f15920b301d4" providerId="AD" clId="Web-{5EB90065-381F-E780-B006-B644A0DB7852}" dt="2019-10-17T18:54:36.600" v="8"/>
          <ac:picMkLst>
            <pc:docMk/>
            <pc:sldMk cId="3538036831" sldId="256"/>
            <ac:picMk id="6" creationId="{302C59B9-9926-43E3-931D-40CE05BD0EB7}"/>
          </ac:picMkLst>
        </pc:picChg>
        <pc:picChg chg="add del">
          <ac:chgData name="Adrian Tovar" userId="S::atovar2@bisd.us::62627940-85f3-4294-81d7-f15920b301d4" providerId="AD" clId="Web-{5EB90065-381F-E780-B006-B644A0DB7852}" dt="2019-10-17T18:54:30.428" v="5"/>
          <ac:picMkLst>
            <pc:docMk/>
            <pc:sldMk cId="3538036831" sldId="256"/>
            <ac:picMk id="8" creationId="{9F880591-BA07-4C92-8E95-14BA38953107}"/>
          </ac:picMkLst>
        </pc:picChg>
        <pc:picChg chg="add del">
          <ac:chgData name="Adrian Tovar" userId="S::atovar2@bisd.us::62627940-85f3-4294-81d7-f15920b301d4" providerId="AD" clId="Web-{5EB90065-381F-E780-B006-B644A0DB7852}" dt="2019-10-17T18:54:27.584" v="3"/>
          <ac:picMkLst>
            <pc:docMk/>
            <pc:sldMk cId="3538036831" sldId="256"/>
            <ac:picMk id="11" creationId="{19C7F06A-1310-42E3-8232-1082DC7922D3}"/>
          </ac:picMkLst>
        </pc:picChg>
        <pc:picChg chg="add del">
          <ac:chgData name="Adrian Tovar" userId="S::atovar2@bisd.us::62627940-85f3-4294-81d7-f15920b301d4" providerId="AD" clId="Web-{5EB90065-381F-E780-B006-B644A0DB7852}" dt="2019-10-17T18:54:36.553" v="7"/>
          <ac:picMkLst>
            <pc:docMk/>
            <pc:sldMk cId="3538036831" sldId="256"/>
            <ac:picMk id="12" creationId="{684AC07C-0495-4100-8918-03F40527ACFB}"/>
          </ac:picMkLst>
        </pc:picChg>
        <pc:picChg chg="add">
          <ac:chgData name="Adrian Tovar" userId="S::atovar2@bisd.us::62627940-85f3-4294-81d7-f15920b301d4" providerId="AD" clId="Web-{5EB90065-381F-E780-B006-B644A0DB7852}" dt="2019-10-17T18:54:36.600" v="8"/>
          <ac:picMkLst>
            <pc:docMk/>
            <pc:sldMk cId="3538036831" sldId="256"/>
            <ac:picMk id="16" creationId="{2AA6C443-8004-4BAE-9153-688549A837BD}"/>
          </ac:picMkLst>
        </pc:picChg>
        <pc:cxnChg chg="add del">
          <ac:chgData name="Adrian Tovar" userId="S::atovar2@bisd.us::62627940-85f3-4294-81d7-f15920b301d4" providerId="AD" clId="Web-{5EB90065-381F-E780-B006-B644A0DB7852}" dt="2019-10-17T18:54:30.428" v="5"/>
          <ac:cxnSpMkLst>
            <pc:docMk/>
            <pc:sldMk cId="3538036831" sldId="256"/>
            <ac:cxnSpMk id="9" creationId="{DC818556-A646-4273-8456-BD6847086B89}"/>
          </ac:cxnSpMkLst>
        </pc:cxnChg>
        <pc:cxnChg chg="add del">
          <ac:chgData name="Adrian Tovar" userId="S::atovar2@bisd.us::62627940-85f3-4294-81d7-f15920b301d4" providerId="AD" clId="Web-{5EB90065-381F-E780-B006-B644A0DB7852}" dt="2019-10-17T18:54:30.428" v="5"/>
          <ac:cxnSpMkLst>
            <pc:docMk/>
            <pc:sldMk cId="3538036831" sldId="256"/>
            <ac:cxnSpMk id="15" creationId="{383ED470-0C4E-48F1-B8F7-74EB87507275}"/>
          </ac:cxnSpMkLst>
        </pc:cxnChg>
        <pc:cxnChg chg="add">
          <ac:chgData name="Adrian Tovar" userId="S::atovar2@bisd.us::62627940-85f3-4294-81d7-f15920b301d4" providerId="AD" clId="Web-{5EB90065-381F-E780-B006-B644A0DB7852}" dt="2019-10-17T18:54:36.600" v="8"/>
          <ac:cxnSpMkLst>
            <pc:docMk/>
            <pc:sldMk cId="3538036831" sldId="256"/>
            <ac:cxnSpMk id="17" creationId="{97E31D77-1EBD-439E-9E36-1B1DC06ABD7C}"/>
          </ac:cxnSpMkLst>
        </pc:cxnChg>
        <pc:cxnChg chg="add">
          <ac:chgData name="Adrian Tovar" userId="S::atovar2@bisd.us::62627940-85f3-4294-81d7-f15920b301d4" providerId="AD" clId="Web-{5EB90065-381F-E780-B006-B644A0DB7852}" dt="2019-10-17T18:54:36.600" v="8"/>
          <ac:cxnSpMkLst>
            <pc:docMk/>
            <pc:sldMk cId="3538036831" sldId="256"/>
            <ac:cxnSpMk id="18" creationId="{6D1D70FA-D0CF-4250-B70D-FE6CA44A0876}"/>
          </ac:cxnSpMkLst>
        </pc:cxnChg>
      </pc:sldChg>
      <pc:sldChg chg="modSp">
        <pc:chgData name="Adrian Tovar" userId="S::atovar2@bisd.us::62627940-85f3-4294-81d7-f15920b301d4" providerId="AD" clId="Web-{5EB90065-381F-E780-B006-B644A0DB7852}" dt="2019-10-17T19:03:40.985" v="47" actId="20577"/>
        <pc:sldMkLst>
          <pc:docMk/>
          <pc:sldMk cId="1837059748" sldId="259"/>
        </pc:sldMkLst>
        <pc:spChg chg="mod">
          <ac:chgData name="Adrian Tovar" userId="S::atovar2@bisd.us::62627940-85f3-4294-81d7-f15920b301d4" providerId="AD" clId="Web-{5EB90065-381F-E780-B006-B644A0DB7852}" dt="2019-10-17T19:03:40.985" v="47" actId="20577"/>
          <ac:spMkLst>
            <pc:docMk/>
            <pc:sldMk cId="1837059748" sldId="259"/>
            <ac:spMk id="3" creationId="{7B08BE8A-25A0-4E0C-BCD9-9D7661E1B527}"/>
          </ac:spMkLst>
        </pc:spChg>
      </pc:sldChg>
      <pc:sldChg chg="new del">
        <pc:chgData name="Adrian Tovar" userId="S::atovar2@bisd.us::62627940-85f3-4294-81d7-f15920b301d4" providerId="AD" clId="Web-{5EB90065-381F-E780-B006-B644A0DB7852}" dt="2019-10-17T19:08:57.966" v="50"/>
        <pc:sldMkLst>
          <pc:docMk/>
          <pc:sldMk cId="2697784183" sldId="275"/>
        </pc:sldMkLst>
      </pc:sldChg>
    </pc:docChg>
  </pc:docChgLst>
  <pc:docChgLst>
    <pc:chgData name="Adrian Tovar" userId="62627940-85f3-4294-81d7-f15920b301d4" providerId="ADAL" clId="{F78D9974-A3AF-457D-B7A1-E06412C36134}"/>
    <pc:docChg chg="undo custSel mod addSld modSld sldOrd modMainMaster">
      <pc:chgData name="Adrian Tovar" userId="62627940-85f3-4294-81d7-f15920b301d4" providerId="ADAL" clId="{F78D9974-A3AF-457D-B7A1-E06412C36134}" dt="2018-11-06T04:40:32.198" v="11645" actId="1076"/>
      <pc:docMkLst>
        <pc:docMk/>
      </pc:docMkLst>
      <pc:sldChg chg="modSp">
        <pc:chgData name="Adrian Tovar" userId="62627940-85f3-4294-81d7-f15920b301d4" providerId="ADAL" clId="{F78D9974-A3AF-457D-B7A1-E06412C36134}" dt="2018-11-04T21:31:06.601" v="791" actId="27636"/>
        <pc:sldMkLst>
          <pc:docMk/>
          <pc:sldMk cId="3538036831" sldId="256"/>
        </pc:sldMkLst>
        <pc:spChg chg="mod">
          <ac:chgData name="Adrian Tovar" userId="62627940-85f3-4294-81d7-f15920b301d4" providerId="ADAL" clId="{F78D9974-A3AF-457D-B7A1-E06412C36134}" dt="2018-11-04T21:31:06.601" v="791" actId="27636"/>
          <ac:spMkLst>
            <pc:docMk/>
            <pc:sldMk cId="3538036831" sldId="256"/>
            <ac:spMk id="2" creationId="{6910B034-EAD8-4025-B36B-6F02BFDFC1DD}"/>
          </ac:spMkLst>
        </pc:spChg>
      </pc:sldChg>
      <pc:sldChg chg="addSp modSp mod setBg">
        <pc:chgData name="Adrian Tovar" userId="62627940-85f3-4294-81d7-f15920b301d4" providerId="ADAL" clId="{F78D9974-A3AF-457D-B7A1-E06412C36134}" dt="2018-11-04T21:46:55.209" v="1658" actId="207"/>
        <pc:sldMkLst>
          <pc:docMk/>
          <pc:sldMk cId="4213452767" sldId="257"/>
        </pc:sldMkLst>
        <pc:spChg chg="mod">
          <ac:chgData name="Adrian Tovar" userId="62627940-85f3-4294-81d7-f15920b301d4" providerId="ADAL" clId="{F78D9974-A3AF-457D-B7A1-E06412C36134}" dt="2018-11-04T21:45:50.674" v="1596" actId="207"/>
          <ac:spMkLst>
            <pc:docMk/>
            <pc:sldMk cId="4213452767" sldId="257"/>
            <ac:spMk id="2" creationId="{BDC5A5E5-541C-4189-88DC-1E7A898462AB}"/>
          </ac:spMkLst>
        </pc:spChg>
        <pc:spChg chg="mod ord">
          <ac:chgData name="Adrian Tovar" userId="62627940-85f3-4294-81d7-f15920b301d4" providerId="ADAL" clId="{F78D9974-A3AF-457D-B7A1-E06412C36134}" dt="2018-11-04T21:46:55.209" v="1658" actId="207"/>
          <ac:spMkLst>
            <pc:docMk/>
            <pc:sldMk cId="4213452767" sldId="257"/>
            <ac:spMk id="3" creationId="{7466D1DB-CF03-41D2-B4BC-41A278198EC1}"/>
          </ac:spMkLst>
        </pc:spChg>
        <pc:picChg chg="add mod ord">
          <ac:chgData name="Adrian Tovar" userId="62627940-85f3-4294-81d7-f15920b301d4" providerId="ADAL" clId="{F78D9974-A3AF-457D-B7A1-E06412C36134}" dt="2018-11-04T21:43:55.653" v="1589" actId="26606"/>
          <ac:picMkLst>
            <pc:docMk/>
            <pc:sldMk cId="4213452767" sldId="257"/>
            <ac:picMk id="4" creationId="{0D023C56-5FFA-4278-B05B-5E2414C3DBE1}"/>
          </ac:picMkLst>
        </pc:picChg>
      </pc:sldChg>
      <pc:sldChg chg="addSp delSp add mod setBg delDesignElem">
        <pc:chgData name="Adrian Tovar" userId="62627940-85f3-4294-81d7-f15920b301d4" providerId="ADAL" clId="{F78D9974-A3AF-457D-B7A1-E06412C36134}" dt="2018-11-04T21:37:20.180" v="1272"/>
        <pc:sldMkLst>
          <pc:docMk/>
          <pc:sldMk cId="3722756614" sldId="258"/>
        </pc:sldMkLst>
        <pc:spChg chg="add del">
          <ac:chgData name="Adrian Tovar" userId="62627940-85f3-4294-81d7-f15920b301d4" providerId="ADAL" clId="{F78D9974-A3AF-457D-B7A1-E06412C36134}" dt="2018-11-04T21:33:34.364" v="1010" actId="26606"/>
          <ac:spMkLst>
            <pc:docMk/>
            <pc:sldMk cId="3722756614" sldId="258"/>
            <ac:spMk id="2" creationId="{0F1629E7-B0DF-4580-B861-CC1C6C46F175}"/>
          </ac:spMkLst>
        </pc:spChg>
        <pc:spChg chg="add del">
          <ac:chgData name="Adrian Tovar" userId="62627940-85f3-4294-81d7-f15920b301d4" providerId="ADAL" clId="{F78D9974-A3AF-457D-B7A1-E06412C36134}" dt="2018-11-04T21:33:34.364" v="1010" actId="26606"/>
          <ac:spMkLst>
            <pc:docMk/>
            <pc:sldMk cId="3722756614" sldId="258"/>
            <ac:spMk id="3" creationId="{37502A5D-0A04-4CE0-95B1-905F22EF358A}"/>
          </ac:spMkLst>
        </pc:spChg>
        <pc:spChg chg="add del">
          <ac:chgData name="Adrian Tovar" userId="62627940-85f3-4294-81d7-f15920b301d4" providerId="ADAL" clId="{F78D9974-A3AF-457D-B7A1-E06412C36134}" dt="2018-11-04T21:33:31.771" v="1005" actId="26606"/>
          <ac:spMkLst>
            <pc:docMk/>
            <pc:sldMk cId="3722756614" sldId="258"/>
            <ac:spMk id="14" creationId="{355E0F90-3FFF-4E04-B3C8-3C969A415D9C}"/>
          </ac:spMkLst>
        </pc:spChg>
        <pc:spChg chg="add del">
          <ac:chgData name="Adrian Tovar" userId="62627940-85f3-4294-81d7-f15920b301d4" providerId="ADAL" clId="{F78D9974-A3AF-457D-B7A1-E06412C36134}" dt="2018-11-04T21:33:31.771" v="1005" actId="26606"/>
          <ac:spMkLst>
            <pc:docMk/>
            <pc:sldMk cId="3722756614" sldId="258"/>
            <ac:spMk id="16" creationId="{EC63A4EF-A033-4ED0-9EB6-6E1A8D264FE7}"/>
          </ac:spMkLst>
        </pc:spChg>
        <pc:spChg chg="add del">
          <ac:chgData name="Adrian Tovar" userId="62627940-85f3-4294-81d7-f15920b301d4" providerId="ADAL" clId="{F78D9974-A3AF-457D-B7A1-E06412C36134}" dt="2018-11-04T21:33:31.771" v="1005" actId="26606"/>
          <ac:spMkLst>
            <pc:docMk/>
            <pc:sldMk cId="3722756614" sldId="258"/>
            <ac:spMk id="18" creationId="{964965EE-80F2-417F-9652-5BFF14DA7CDD}"/>
          </ac:spMkLst>
        </pc:spChg>
        <pc:spChg chg="add del">
          <ac:chgData name="Adrian Tovar" userId="62627940-85f3-4294-81d7-f15920b301d4" providerId="ADAL" clId="{F78D9974-A3AF-457D-B7A1-E06412C36134}" dt="2018-11-04T21:33:31.771" v="1005" actId="26606"/>
          <ac:spMkLst>
            <pc:docMk/>
            <pc:sldMk cId="3722756614" sldId="258"/>
            <ac:spMk id="20" creationId="{AA3C9611-CFD7-4C23-A8F2-00E7865A5D02}"/>
          </ac:spMkLst>
        </pc:spChg>
        <pc:spChg chg="add del">
          <ac:chgData name="Adrian Tovar" userId="62627940-85f3-4294-81d7-f15920b301d4" providerId="ADAL" clId="{F78D9974-A3AF-457D-B7A1-E06412C36134}" dt="2018-11-04T21:33:31.771" v="1005" actId="26606"/>
          <ac:spMkLst>
            <pc:docMk/>
            <pc:sldMk cId="3722756614" sldId="258"/>
            <ac:spMk id="22" creationId="{9A926BDB-98EF-43B0-A66B-1A6EF8FB2835}"/>
          </ac:spMkLst>
        </pc:spChg>
        <pc:spChg chg="add del">
          <ac:chgData name="Adrian Tovar" userId="62627940-85f3-4294-81d7-f15920b301d4" providerId="ADAL" clId="{F78D9974-A3AF-457D-B7A1-E06412C36134}" dt="2018-11-04T21:33:31.771" v="1005" actId="26606"/>
          <ac:spMkLst>
            <pc:docMk/>
            <pc:sldMk cId="3722756614" sldId="258"/>
            <ac:spMk id="26" creationId="{90FADDEF-2C10-4B0B-868E-6A655B671DAC}"/>
          </ac:spMkLst>
        </pc:spChg>
        <pc:spChg chg="add del">
          <ac:chgData name="Adrian Tovar" userId="62627940-85f3-4294-81d7-f15920b301d4" providerId="ADAL" clId="{F78D9974-A3AF-457D-B7A1-E06412C36134}" dt="2018-11-04T21:33:33.401" v="1007" actId="26606"/>
          <ac:spMkLst>
            <pc:docMk/>
            <pc:sldMk cId="3722756614" sldId="258"/>
            <ac:spMk id="30" creationId="{355E0F90-3FFF-4E04-B3C8-3C969A415D9C}"/>
          </ac:spMkLst>
        </pc:spChg>
        <pc:spChg chg="add del">
          <ac:chgData name="Adrian Tovar" userId="62627940-85f3-4294-81d7-f15920b301d4" providerId="ADAL" clId="{F78D9974-A3AF-457D-B7A1-E06412C36134}" dt="2018-11-04T21:33:33.401" v="1007" actId="26606"/>
          <ac:spMkLst>
            <pc:docMk/>
            <pc:sldMk cId="3722756614" sldId="258"/>
            <ac:spMk id="31" creationId="{EC63A4EF-A033-4ED0-9EB6-6E1A8D264FE7}"/>
          </ac:spMkLst>
        </pc:spChg>
        <pc:spChg chg="add del">
          <ac:chgData name="Adrian Tovar" userId="62627940-85f3-4294-81d7-f15920b301d4" providerId="ADAL" clId="{F78D9974-A3AF-457D-B7A1-E06412C36134}" dt="2018-11-04T21:33:33.401" v="1007" actId="26606"/>
          <ac:spMkLst>
            <pc:docMk/>
            <pc:sldMk cId="3722756614" sldId="258"/>
            <ac:spMk id="32" creationId="{964965EE-80F2-417F-9652-5BFF14DA7CDD}"/>
          </ac:spMkLst>
        </pc:spChg>
        <pc:spChg chg="add del">
          <ac:chgData name="Adrian Tovar" userId="62627940-85f3-4294-81d7-f15920b301d4" providerId="ADAL" clId="{F78D9974-A3AF-457D-B7A1-E06412C36134}" dt="2018-11-04T21:33:33.401" v="1007" actId="26606"/>
          <ac:spMkLst>
            <pc:docMk/>
            <pc:sldMk cId="3722756614" sldId="258"/>
            <ac:spMk id="33" creationId="{AA3C9611-CFD7-4C23-A8F2-00E7865A5D02}"/>
          </ac:spMkLst>
        </pc:spChg>
        <pc:spChg chg="add del">
          <ac:chgData name="Adrian Tovar" userId="62627940-85f3-4294-81d7-f15920b301d4" providerId="ADAL" clId="{F78D9974-A3AF-457D-B7A1-E06412C36134}" dt="2018-11-04T21:33:34.251" v="1009" actId="26606"/>
          <ac:spMkLst>
            <pc:docMk/>
            <pc:sldMk cId="3722756614" sldId="258"/>
            <ac:spMk id="38" creationId="{355E0F90-3FFF-4E04-B3C8-3C969A415D9C}"/>
          </ac:spMkLst>
        </pc:spChg>
        <pc:spChg chg="add del">
          <ac:chgData name="Adrian Tovar" userId="62627940-85f3-4294-81d7-f15920b301d4" providerId="ADAL" clId="{F78D9974-A3AF-457D-B7A1-E06412C36134}" dt="2018-11-04T21:33:34.251" v="1009" actId="26606"/>
          <ac:spMkLst>
            <pc:docMk/>
            <pc:sldMk cId="3722756614" sldId="258"/>
            <ac:spMk id="39" creationId="{EC63A4EF-A033-4ED0-9EB6-6E1A8D264FE7}"/>
          </ac:spMkLst>
        </pc:spChg>
        <pc:spChg chg="add del">
          <ac:chgData name="Adrian Tovar" userId="62627940-85f3-4294-81d7-f15920b301d4" providerId="ADAL" clId="{F78D9974-A3AF-457D-B7A1-E06412C36134}" dt="2018-11-04T21:33:34.251" v="1009" actId="26606"/>
          <ac:spMkLst>
            <pc:docMk/>
            <pc:sldMk cId="3722756614" sldId="258"/>
            <ac:spMk id="40" creationId="{964965EE-80F2-417F-9652-5BFF14DA7CDD}"/>
          </ac:spMkLst>
        </pc:spChg>
        <pc:spChg chg="add del">
          <ac:chgData name="Adrian Tovar" userId="62627940-85f3-4294-81d7-f15920b301d4" providerId="ADAL" clId="{F78D9974-A3AF-457D-B7A1-E06412C36134}" dt="2018-11-04T21:33:34.251" v="1009" actId="26606"/>
          <ac:spMkLst>
            <pc:docMk/>
            <pc:sldMk cId="3722756614" sldId="258"/>
            <ac:spMk id="41" creationId="{AA3C9611-CFD7-4C23-A8F2-00E7865A5D02}"/>
          </ac:spMkLst>
        </pc:spChg>
        <pc:spChg chg="add del">
          <ac:chgData name="Adrian Tovar" userId="62627940-85f3-4294-81d7-f15920b301d4" providerId="ADAL" clId="{F78D9974-A3AF-457D-B7A1-E06412C36134}" dt="2018-11-04T21:33:34.251" v="1009" actId="26606"/>
          <ac:spMkLst>
            <pc:docMk/>
            <pc:sldMk cId="3722756614" sldId="258"/>
            <ac:spMk id="42" creationId="{9A926BDB-98EF-43B0-A66B-1A6EF8FB2835}"/>
          </ac:spMkLst>
        </pc:spChg>
        <pc:spChg chg="add del">
          <ac:chgData name="Adrian Tovar" userId="62627940-85f3-4294-81d7-f15920b301d4" providerId="ADAL" clId="{F78D9974-A3AF-457D-B7A1-E06412C36134}" dt="2018-11-04T21:33:34.251" v="1009" actId="26606"/>
          <ac:spMkLst>
            <pc:docMk/>
            <pc:sldMk cId="3722756614" sldId="258"/>
            <ac:spMk id="44" creationId="{90FADDEF-2C10-4B0B-868E-6A655B671DAC}"/>
          </ac:spMkLst>
        </pc:spChg>
        <pc:spChg chg="add del">
          <ac:chgData name="Adrian Tovar" userId="62627940-85f3-4294-81d7-f15920b301d4" providerId="ADAL" clId="{F78D9974-A3AF-457D-B7A1-E06412C36134}" dt="2018-11-04T21:37:20.180" v="1272"/>
          <ac:spMkLst>
            <pc:docMk/>
            <pc:sldMk cId="3722756614" sldId="258"/>
            <ac:spMk id="49" creationId="{355E0F90-3FFF-4E04-B3C8-3C969A415D9C}"/>
          </ac:spMkLst>
        </pc:spChg>
        <pc:spChg chg="add del">
          <ac:chgData name="Adrian Tovar" userId="62627940-85f3-4294-81d7-f15920b301d4" providerId="ADAL" clId="{F78D9974-A3AF-457D-B7A1-E06412C36134}" dt="2018-11-04T21:37:20.180" v="1272"/>
          <ac:spMkLst>
            <pc:docMk/>
            <pc:sldMk cId="3722756614" sldId="258"/>
            <ac:spMk id="50" creationId="{EC63A4EF-A033-4ED0-9EB6-6E1A8D264FE7}"/>
          </ac:spMkLst>
        </pc:spChg>
        <pc:spChg chg="add del">
          <ac:chgData name="Adrian Tovar" userId="62627940-85f3-4294-81d7-f15920b301d4" providerId="ADAL" clId="{F78D9974-A3AF-457D-B7A1-E06412C36134}" dt="2018-11-04T21:37:20.180" v="1272"/>
          <ac:spMkLst>
            <pc:docMk/>
            <pc:sldMk cId="3722756614" sldId="258"/>
            <ac:spMk id="51" creationId="{964965EE-80F2-417F-9652-5BFF14DA7CDD}"/>
          </ac:spMkLst>
        </pc:spChg>
        <pc:spChg chg="add del">
          <ac:chgData name="Adrian Tovar" userId="62627940-85f3-4294-81d7-f15920b301d4" providerId="ADAL" clId="{F78D9974-A3AF-457D-B7A1-E06412C36134}" dt="2018-11-04T21:37:20.180" v="1272"/>
          <ac:spMkLst>
            <pc:docMk/>
            <pc:sldMk cId="3722756614" sldId="258"/>
            <ac:spMk id="52" creationId="{AA3C9611-CFD7-4C23-A8F2-00E7865A5D02}"/>
          </ac:spMkLst>
        </pc:spChg>
        <pc:picChg chg="add del">
          <ac:chgData name="Adrian Tovar" userId="62627940-85f3-4294-81d7-f15920b301d4" providerId="ADAL" clId="{F78D9974-A3AF-457D-B7A1-E06412C36134}" dt="2018-11-04T21:33:34.364" v="1010" actId="26606"/>
          <ac:picMkLst>
            <pc:docMk/>
            <pc:sldMk cId="3722756614" sldId="258"/>
            <ac:picMk id="4" creationId="{B0ECF48D-164C-456C-810F-F4E2198D3141}"/>
          </ac:picMkLst>
        </pc:picChg>
        <pc:picChg chg="add del">
          <ac:chgData name="Adrian Tovar" userId="62627940-85f3-4294-81d7-f15920b301d4" providerId="ADAL" clId="{F78D9974-A3AF-457D-B7A1-E06412C36134}" dt="2018-11-04T21:33:31.771" v="1005" actId="26606"/>
          <ac:picMkLst>
            <pc:docMk/>
            <pc:sldMk cId="3722756614" sldId="258"/>
            <ac:picMk id="7" creationId="{B0ECF48D-164C-456C-810F-F4E2198D3141}"/>
          </ac:picMkLst>
        </pc:picChg>
        <pc:picChg chg="add del">
          <ac:chgData name="Adrian Tovar" userId="62627940-85f3-4294-81d7-f15920b301d4" providerId="ADAL" clId="{F78D9974-A3AF-457D-B7A1-E06412C36134}" dt="2018-11-04T21:33:31.771" v="1005" actId="26606"/>
          <ac:picMkLst>
            <pc:docMk/>
            <pc:sldMk cId="3722756614" sldId="258"/>
            <ac:picMk id="10" creationId="{722F0272-3878-4604-AA91-01CA8F08DEF5}"/>
          </ac:picMkLst>
        </pc:picChg>
        <pc:picChg chg="add del">
          <ac:chgData name="Adrian Tovar" userId="62627940-85f3-4294-81d7-f15920b301d4" providerId="ADAL" clId="{F78D9974-A3AF-457D-B7A1-E06412C36134}" dt="2018-11-04T21:33:31.771" v="1005" actId="26606"/>
          <ac:picMkLst>
            <pc:docMk/>
            <pc:sldMk cId="3722756614" sldId="258"/>
            <ac:picMk id="12" creationId="{1F60EAEC-22E3-4448-8F0A-9ADAA793A95E}"/>
          </ac:picMkLst>
        </pc:picChg>
        <pc:picChg chg="add del">
          <ac:chgData name="Adrian Tovar" userId="62627940-85f3-4294-81d7-f15920b301d4" providerId="ADAL" clId="{F78D9974-A3AF-457D-B7A1-E06412C36134}" dt="2018-11-04T21:33:31.771" v="1005" actId="26606"/>
          <ac:picMkLst>
            <pc:docMk/>
            <pc:sldMk cId="3722756614" sldId="258"/>
            <ac:picMk id="24" creationId="{A722A754-56A5-43DA-ADE3-C2704FABA2DC}"/>
          </ac:picMkLst>
        </pc:picChg>
        <pc:picChg chg="add del">
          <ac:chgData name="Adrian Tovar" userId="62627940-85f3-4294-81d7-f15920b301d4" providerId="ADAL" clId="{F78D9974-A3AF-457D-B7A1-E06412C36134}" dt="2018-11-04T21:33:33.401" v="1007" actId="26606"/>
          <ac:picMkLst>
            <pc:docMk/>
            <pc:sldMk cId="3722756614" sldId="258"/>
            <ac:picMk id="28" creationId="{722F0272-3878-4604-AA91-01CA8F08DEF5}"/>
          </ac:picMkLst>
        </pc:picChg>
        <pc:picChg chg="add del">
          <ac:chgData name="Adrian Tovar" userId="62627940-85f3-4294-81d7-f15920b301d4" providerId="ADAL" clId="{F78D9974-A3AF-457D-B7A1-E06412C36134}" dt="2018-11-04T21:33:33.401" v="1007" actId="26606"/>
          <ac:picMkLst>
            <pc:docMk/>
            <pc:sldMk cId="3722756614" sldId="258"/>
            <ac:picMk id="29" creationId="{1F60EAEC-22E3-4448-8F0A-9ADAA793A95E}"/>
          </ac:picMkLst>
        </pc:picChg>
        <pc:picChg chg="add del">
          <ac:chgData name="Adrian Tovar" userId="62627940-85f3-4294-81d7-f15920b301d4" providerId="ADAL" clId="{F78D9974-A3AF-457D-B7A1-E06412C36134}" dt="2018-11-04T21:33:33.401" v="1007" actId="26606"/>
          <ac:picMkLst>
            <pc:docMk/>
            <pc:sldMk cId="3722756614" sldId="258"/>
            <ac:picMk id="34" creationId="{B0ECF48D-164C-456C-810F-F4E2198D3141}"/>
          </ac:picMkLst>
        </pc:picChg>
        <pc:picChg chg="add del">
          <ac:chgData name="Adrian Tovar" userId="62627940-85f3-4294-81d7-f15920b301d4" providerId="ADAL" clId="{F78D9974-A3AF-457D-B7A1-E06412C36134}" dt="2018-11-04T21:33:34.251" v="1009" actId="26606"/>
          <ac:picMkLst>
            <pc:docMk/>
            <pc:sldMk cId="3722756614" sldId="258"/>
            <ac:picMk id="36" creationId="{722F0272-3878-4604-AA91-01CA8F08DEF5}"/>
          </ac:picMkLst>
        </pc:picChg>
        <pc:picChg chg="add del">
          <ac:chgData name="Adrian Tovar" userId="62627940-85f3-4294-81d7-f15920b301d4" providerId="ADAL" clId="{F78D9974-A3AF-457D-B7A1-E06412C36134}" dt="2018-11-04T21:33:34.251" v="1009" actId="26606"/>
          <ac:picMkLst>
            <pc:docMk/>
            <pc:sldMk cId="3722756614" sldId="258"/>
            <ac:picMk id="37" creationId="{1F60EAEC-22E3-4448-8F0A-9ADAA793A95E}"/>
          </ac:picMkLst>
        </pc:picChg>
        <pc:picChg chg="add del">
          <ac:chgData name="Adrian Tovar" userId="62627940-85f3-4294-81d7-f15920b301d4" providerId="ADAL" clId="{F78D9974-A3AF-457D-B7A1-E06412C36134}" dt="2018-11-04T21:33:34.251" v="1009" actId="26606"/>
          <ac:picMkLst>
            <pc:docMk/>
            <pc:sldMk cId="3722756614" sldId="258"/>
            <ac:picMk id="43" creationId="{A722A754-56A5-43DA-ADE3-C2704FABA2DC}"/>
          </ac:picMkLst>
        </pc:picChg>
        <pc:picChg chg="add del">
          <ac:chgData name="Adrian Tovar" userId="62627940-85f3-4294-81d7-f15920b301d4" providerId="ADAL" clId="{F78D9974-A3AF-457D-B7A1-E06412C36134}" dt="2018-11-04T21:33:34.251" v="1009" actId="26606"/>
          <ac:picMkLst>
            <pc:docMk/>
            <pc:sldMk cId="3722756614" sldId="258"/>
            <ac:picMk id="45" creationId="{B0ECF48D-164C-456C-810F-F4E2198D3141}"/>
          </ac:picMkLst>
        </pc:picChg>
        <pc:picChg chg="add del">
          <ac:chgData name="Adrian Tovar" userId="62627940-85f3-4294-81d7-f15920b301d4" providerId="ADAL" clId="{F78D9974-A3AF-457D-B7A1-E06412C36134}" dt="2018-11-04T21:37:20.180" v="1272"/>
          <ac:picMkLst>
            <pc:docMk/>
            <pc:sldMk cId="3722756614" sldId="258"/>
            <ac:picMk id="47" creationId="{722F0272-3878-4604-AA91-01CA8F08DEF5}"/>
          </ac:picMkLst>
        </pc:picChg>
        <pc:picChg chg="add del">
          <ac:chgData name="Adrian Tovar" userId="62627940-85f3-4294-81d7-f15920b301d4" providerId="ADAL" clId="{F78D9974-A3AF-457D-B7A1-E06412C36134}" dt="2018-11-04T21:37:20.180" v="1272"/>
          <ac:picMkLst>
            <pc:docMk/>
            <pc:sldMk cId="3722756614" sldId="258"/>
            <ac:picMk id="48" creationId="{1F60EAEC-22E3-4448-8F0A-9ADAA793A95E}"/>
          </ac:picMkLst>
        </pc:picChg>
        <pc:picChg chg="add">
          <ac:chgData name="Adrian Tovar" userId="62627940-85f3-4294-81d7-f15920b301d4" providerId="ADAL" clId="{F78D9974-A3AF-457D-B7A1-E06412C36134}" dt="2018-11-04T21:33:34.364" v="1010" actId="26606"/>
          <ac:picMkLst>
            <pc:docMk/>
            <pc:sldMk cId="3722756614" sldId="258"/>
            <ac:picMk id="53" creationId="{B0ECF48D-164C-456C-810F-F4E2198D3141}"/>
          </ac:picMkLst>
        </pc:picChg>
      </pc:sldChg>
      <pc:sldChg chg="addSp modSp add">
        <pc:chgData name="Adrian Tovar" userId="62627940-85f3-4294-81d7-f15920b301d4" providerId="ADAL" clId="{F78D9974-A3AF-457D-B7A1-E06412C36134}" dt="2018-11-04T21:53:23.751" v="1778" actId="207"/>
        <pc:sldMkLst>
          <pc:docMk/>
          <pc:sldMk cId="1837059748" sldId="259"/>
        </pc:sldMkLst>
        <pc:spChg chg="mod">
          <ac:chgData name="Adrian Tovar" userId="62627940-85f3-4294-81d7-f15920b301d4" providerId="ADAL" clId="{F78D9974-A3AF-457D-B7A1-E06412C36134}" dt="2018-11-04T21:41:56.915" v="1572" actId="1076"/>
          <ac:spMkLst>
            <pc:docMk/>
            <pc:sldMk cId="1837059748" sldId="259"/>
            <ac:spMk id="2" creationId="{F01E2537-E577-487E-84E4-1856B786265C}"/>
          </ac:spMkLst>
        </pc:spChg>
        <pc:spChg chg="mod">
          <ac:chgData name="Adrian Tovar" userId="62627940-85f3-4294-81d7-f15920b301d4" providerId="ADAL" clId="{F78D9974-A3AF-457D-B7A1-E06412C36134}" dt="2018-11-04T21:53:23.751" v="1778" actId="207"/>
          <ac:spMkLst>
            <pc:docMk/>
            <pc:sldMk cId="1837059748" sldId="259"/>
            <ac:spMk id="3" creationId="{7B08BE8A-25A0-4E0C-BCD9-9D7661E1B527}"/>
          </ac:spMkLst>
        </pc:spChg>
        <pc:spChg chg="add mod">
          <ac:chgData name="Adrian Tovar" userId="62627940-85f3-4294-81d7-f15920b301d4" providerId="ADAL" clId="{F78D9974-A3AF-457D-B7A1-E06412C36134}" dt="2018-11-04T21:53:12.234" v="1777"/>
          <ac:spMkLst>
            <pc:docMk/>
            <pc:sldMk cId="1837059748" sldId="259"/>
            <ac:spMk id="5" creationId="{785BD6CF-A20A-4A7D-AC74-68AF58A1E5B5}"/>
          </ac:spMkLst>
        </pc:spChg>
        <pc:picChg chg="add mod">
          <ac:chgData name="Adrian Tovar" userId="62627940-85f3-4294-81d7-f15920b301d4" providerId="ADAL" clId="{F78D9974-A3AF-457D-B7A1-E06412C36134}" dt="2018-11-04T21:51:31.281" v="1733" actId="1076"/>
          <ac:picMkLst>
            <pc:docMk/>
            <pc:sldMk cId="1837059748" sldId="259"/>
            <ac:picMk id="4" creationId="{78F293FC-25EC-4DEB-99C2-165F9415FBBA}"/>
          </ac:picMkLst>
        </pc:picChg>
        <pc:picChg chg="add mod">
          <ac:chgData name="Adrian Tovar" userId="62627940-85f3-4294-81d7-f15920b301d4" providerId="ADAL" clId="{F78D9974-A3AF-457D-B7A1-E06412C36134}" dt="2018-11-04T21:53:00.236" v="1756" actId="1076"/>
          <ac:picMkLst>
            <pc:docMk/>
            <pc:sldMk cId="1837059748" sldId="259"/>
            <ac:picMk id="6" creationId="{D5CC40D9-4452-4365-B7EF-445003B8313F}"/>
          </ac:picMkLst>
        </pc:picChg>
      </pc:sldChg>
      <pc:sldChg chg="addSp modSp add">
        <pc:chgData name="Adrian Tovar" userId="62627940-85f3-4294-81d7-f15920b301d4" providerId="ADAL" clId="{F78D9974-A3AF-457D-B7A1-E06412C36134}" dt="2018-11-04T22:11:56.587" v="3166" actId="20577"/>
        <pc:sldMkLst>
          <pc:docMk/>
          <pc:sldMk cId="624619475" sldId="260"/>
        </pc:sldMkLst>
        <pc:spChg chg="mod">
          <ac:chgData name="Adrian Tovar" userId="62627940-85f3-4294-81d7-f15920b301d4" providerId="ADAL" clId="{F78D9974-A3AF-457D-B7A1-E06412C36134}" dt="2018-11-04T22:10:07.178" v="2997" actId="207"/>
          <ac:spMkLst>
            <pc:docMk/>
            <pc:sldMk cId="624619475" sldId="260"/>
            <ac:spMk id="2" creationId="{F95B87D9-4AB3-4AA2-AF99-39A37EBAF33E}"/>
          </ac:spMkLst>
        </pc:spChg>
        <pc:spChg chg="mod">
          <ac:chgData name="Adrian Tovar" userId="62627940-85f3-4294-81d7-f15920b301d4" providerId="ADAL" clId="{F78D9974-A3AF-457D-B7A1-E06412C36134}" dt="2018-11-04T22:11:56.587" v="3166" actId="20577"/>
          <ac:spMkLst>
            <pc:docMk/>
            <pc:sldMk cId="624619475" sldId="260"/>
            <ac:spMk id="3" creationId="{0E9387FF-906D-496C-90D0-1F2BA38C93F9}"/>
          </ac:spMkLst>
        </pc:spChg>
        <pc:picChg chg="add mod">
          <ac:chgData name="Adrian Tovar" userId="62627940-85f3-4294-81d7-f15920b301d4" providerId="ADAL" clId="{F78D9974-A3AF-457D-B7A1-E06412C36134}" dt="2018-11-04T22:10:12.834" v="2998" actId="14100"/>
          <ac:picMkLst>
            <pc:docMk/>
            <pc:sldMk cId="624619475" sldId="260"/>
            <ac:picMk id="4" creationId="{FB43C57F-7E95-4A86-A279-E1053580D8A9}"/>
          </ac:picMkLst>
        </pc:picChg>
      </pc:sldChg>
      <pc:sldChg chg="addSp delSp modSp add mod setBg">
        <pc:chgData name="Adrian Tovar" userId="62627940-85f3-4294-81d7-f15920b301d4" providerId="ADAL" clId="{F78D9974-A3AF-457D-B7A1-E06412C36134}" dt="2018-11-04T23:55:06.930" v="4125" actId="1076"/>
        <pc:sldMkLst>
          <pc:docMk/>
          <pc:sldMk cId="3106716099" sldId="261"/>
        </pc:sldMkLst>
        <pc:spChg chg="mod">
          <ac:chgData name="Adrian Tovar" userId="62627940-85f3-4294-81d7-f15920b301d4" providerId="ADAL" clId="{F78D9974-A3AF-457D-B7A1-E06412C36134}" dt="2018-11-04T23:55:06.930" v="4125" actId="1076"/>
          <ac:spMkLst>
            <pc:docMk/>
            <pc:sldMk cId="3106716099" sldId="261"/>
            <ac:spMk id="2" creationId="{496670A2-3787-4B9C-9F54-ACEEE2A254E2}"/>
          </ac:spMkLst>
        </pc:spChg>
        <pc:spChg chg="mod ord">
          <ac:chgData name="Adrian Tovar" userId="62627940-85f3-4294-81d7-f15920b301d4" providerId="ADAL" clId="{F78D9974-A3AF-457D-B7A1-E06412C36134}" dt="2018-11-04T23:55:02.373" v="4124" actId="1076"/>
          <ac:spMkLst>
            <pc:docMk/>
            <pc:sldMk cId="3106716099" sldId="261"/>
            <ac:spMk id="3" creationId="{BE174E8D-1695-495B-9860-CC628A90C97F}"/>
          </ac:spMkLst>
        </pc:spChg>
        <pc:picChg chg="add del mod">
          <ac:chgData name="Adrian Tovar" userId="62627940-85f3-4294-81d7-f15920b301d4" providerId="ADAL" clId="{F78D9974-A3AF-457D-B7A1-E06412C36134}" dt="2018-11-04T23:51:09.586" v="4104" actId="478"/>
          <ac:picMkLst>
            <pc:docMk/>
            <pc:sldMk cId="3106716099" sldId="261"/>
            <ac:picMk id="4" creationId="{E6B48455-5756-4B49-9FAD-D00588F5463D}"/>
          </ac:picMkLst>
        </pc:picChg>
        <pc:picChg chg="add mod">
          <ac:chgData name="Adrian Tovar" userId="62627940-85f3-4294-81d7-f15920b301d4" providerId="ADAL" clId="{F78D9974-A3AF-457D-B7A1-E06412C36134}" dt="2018-11-04T23:51:39.164" v="4109" actId="27614"/>
          <ac:picMkLst>
            <pc:docMk/>
            <pc:sldMk cId="3106716099" sldId="261"/>
            <ac:picMk id="5" creationId="{D6D9D85E-330C-4321-99B7-EB7E46501778}"/>
          </ac:picMkLst>
        </pc:picChg>
      </pc:sldChg>
      <pc:sldChg chg="addSp delSp modSp add mod setBg">
        <pc:chgData name="Adrian Tovar" userId="62627940-85f3-4294-81d7-f15920b301d4" providerId="ADAL" clId="{F78D9974-A3AF-457D-B7A1-E06412C36134}" dt="2018-11-05T00:37:03.242" v="5603" actId="207"/>
        <pc:sldMkLst>
          <pc:docMk/>
          <pc:sldMk cId="281991869" sldId="262"/>
        </pc:sldMkLst>
        <pc:spChg chg="mod">
          <ac:chgData name="Adrian Tovar" userId="62627940-85f3-4294-81d7-f15920b301d4" providerId="ADAL" clId="{F78D9974-A3AF-457D-B7A1-E06412C36134}" dt="2018-11-05T00:37:03.242" v="5603" actId="207"/>
          <ac:spMkLst>
            <pc:docMk/>
            <pc:sldMk cId="281991869" sldId="262"/>
            <ac:spMk id="2" creationId="{171807D3-A7FC-4918-949F-3CE7624C9B81}"/>
          </ac:spMkLst>
        </pc:spChg>
        <pc:spChg chg="add del mod">
          <ac:chgData name="Adrian Tovar" userId="62627940-85f3-4294-81d7-f15920b301d4" providerId="ADAL" clId="{F78D9974-A3AF-457D-B7A1-E06412C36134}" dt="2018-11-05T00:36:55.667" v="5602" actId="27636"/>
          <ac:spMkLst>
            <pc:docMk/>
            <pc:sldMk cId="281991869" sldId="262"/>
            <ac:spMk id="3" creationId="{B447B1A2-C160-492B-BC2E-933BA6E8A57A}"/>
          </ac:spMkLst>
        </pc:spChg>
        <pc:spChg chg="add">
          <ac:chgData name="Adrian Tovar" userId="62627940-85f3-4294-81d7-f15920b301d4" providerId="ADAL" clId="{F78D9974-A3AF-457D-B7A1-E06412C36134}" dt="2018-11-04T23:58:19.122" v="4299" actId="26606"/>
          <ac:spMkLst>
            <pc:docMk/>
            <pc:sldMk cId="281991869" sldId="262"/>
            <ac:spMk id="14" creationId="{ED10CF64-F588-4794-80E9-12CBA1784939}"/>
          </ac:spMkLst>
        </pc:spChg>
        <pc:picChg chg="add del mod">
          <ac:chgData name="Adrian Tovar" userId="62627940-85f3-4294-81d7-f15920b301d4" providerId="ADAL" clId="{F78D9974-A3AF-457D-B7A1-E06412C36134}" dt="2018-11-04T23:57:07.048" v="4165"/>
          <ac:picMkLst>
            <pc:docMk/>
            <pc:sldMk cId="281991869" sldId="262"/>
            <ac:picMk id="5" creationId="{AB024FD7-4999-43AC-AADC-28D8E1DF8A26}"/>
          </ac:picMkLst>
        </pc:picChg>
        <pc:picChg chg="add mod ord">
          <ac:chgData name="Adrian Tovar" userId="62627940-85f3-4294-81d7-f15920b301d4" providerId="ADAL" clId="{F78D9974-A3AF-457D-B7A1-E06412C36134}" dt="2018-11-04T23:58:19.122" v="4299" actId="26606"/>
          <ac:picMkLst>
            <pc:docMk/>
            <pc:sldMk cId="281991869" sldId="262"/>
            <ac:picMk id="7" creationId="{DDA04385-1710-44D1-A57F-C14DE2370694}"/>
          </ac:picMkLst>
        </pc:picChg>
        <pc:picChg chg="add">
          <ac:chgData name="Adrian Tovar" userId="62627940-85f3-4294-81d7-f15920b301d4" providerId="ADAL" clId="{F78D9974-A3AF-457D-B7A1-E06412C36134}" dt="2018-11-04T23:58:19.122" v="4299" actId="26606"/>
          <ac:picMkLst>
            <pc:docMk/>
            <pc:sldMk cId="281991869" sldId="262"/>
            <ac:picMk id="12" creationId="{0C8B7D16-051E-4562-B872-ABF369C457CA}"/>
          </ac:picMkLst>
        </pc:picChg>
      </pc:sldChg>
      <pc:sldChg chg="addSp modSp add mod setBg">
        <pc:chgData name="Adrian Tovar" userId="62627940-85f3-4294-81d7-f15920b301d4" providerId="ADAL" clId="{F78D9974-A3AF-457D-B7A1-E06412C36134}" dt="2018-11-05T00:32:22.473" v="5404" actId="207"/>
        <pc:sldMkLst>
          <pc:docMk/>
          <pc:sldMk cId="2524398442" sldId="263"/>
        </pc:sldMkLst>
        <pc:spChg chg="mod">
          <ac:chgData name="Adrian Tovar" userId="62627940-85f3-4294-81d7-f15920b301d4" providerId="ADAL" clId="{F78D9974-A3AF-457D-B7A1-E06412C36134}" dt="2018-11-05T00:32:22.473" v="5404" actId="207"/>
          <ac:spMkLst>
            <pc:docMk/>
            <pc:sldMk cId="2524398442" sldId="263"/>
            <ac:spMk id="2" creationId="{2ECC24F5-3B1B-47F9-B24D-3DC4B45FD263}"/>
          </ac:spMkLst>
        </pc:spChg>
        <pc:spChg chg="mod">
          <ac:chgData name="Adrian Tovar" userId="62627940-85f3-4294-81d7-f15920b301d4" providerId="ADAL" clId="{F78D9974-A3AF-457D-B7A1-E06412C36134}" dt="2018-11-05T00:32:05.523" v="5403" actId="207"/>
          <ac:spMkLst>
            <pc:docMk/>
            <pc:sldMk cId="2524398442" sldId="263"/>
            <ac:spMk id="3" creationId="{028BC86E-E4F1-4619-9F74-8B3574E9C75D}"/>
          </ac:spMkLst>
        </pc:spChg>
        <pc:picChg chg="add mod">
          <ac:chgData name="Adrian Tovar" userId="62627940-85f3-4294-81d7-f15920b301d4" providerId="ADAL" clId="{F78D9974-A3AF-457D-B7A1-E06412C36134}" dt="2018-11-05T00:20:58.310" v="5370" actId="26606"/>
          <ac:picMkLst>
            <pc:docMk/>
            <pc:sldMk cId="2524398442" sldId="263"/>
            <ac:picMk id="4" creationId="{D1753B27-2CAE-42D4-8851-A273F98B02DA}"/>
          </ac:picMkLst>
        </pc:picChg>
      </pc:sldChg>
      <pc:sldChg chg="addSp add">
        <pc:chgData name="Adrian Tovar" userId="62627940-85f3-4294-81d7-f15920b301d4" providerId="ADAL" clId="{F78D9974-A3AF-457D-B7A1-E06412C36134}" dt="2018-11-05T00:32:54.060" v="5406"/>
        <pc:sldMkLst>
          <pc:docMk/>
          <pc:sldMk cId="2332429939" sldId="264"/>
        </pc:sldMkLst>
        <pc:picChg chg="add">
          <ac:chgData name="Adrian Tovar" userId="62627940-85f3-4294-81d7-f15920b301d4" providerId="ADAL" clId="{F78D9974-A3AF-457D-B7A1-E06412C36134}" dt="2018-11-05T00:32:54.060" v="5406"/>
          <ac:picMkLst>
            <pc:docMk/>
            <pc:sldMk cId="2332429939" sldId="264"/>
            <ac:picMk id="4" creationId="{1474E623-DB95-4651-8B9B-A72049ECF2EC}"/>
          </ac:picMkLst>
        </pc:picChg>
      </pc:sldChg>
      <pc:sldChg chg="addSp modSp add mod setBg">
        <pc:chgData name="Adrian Tovar" userId="62627940-85f3-4294-81d7-f15920b301d4" providerId="ADAL" clId="{F78D9974-A3AF-457D-B7A1-E06412C36134}" dt="2018-11-06T04:29:27.150" v="11456" actId="207"/>
        <pc:sldMkLst>
          <pc:docMk/>
          <pc:sldMk cId="1786589100" sldId="265"/>
        </pc:sldMkLst>
        <pc:spChg chg="mod">
          <ac:chgData name="Adrian Tovar" userId="62627940-85f3-4294-81d7-f15920b301d4" providerId="ADAL" clId="{F78D9974-A3AF-457D-B7A1-E06412C36134}" dt="2018-11-06T04:28:57.922" v="11449" actId="26606"/>
          <ac:spMkLst>
            <pc:docMk/>
            <pc:sldMk cId="1786589100" sldId="265"/>
            <ac:spMk id="2" creationId="{2A8E8714-6E0D-4C34-882D-DCDA53E75227}"/>
          </ac:spMkLst>
        </pc:spChg>
        <pc:spChg chg="mod">
          <ac:chgData name="Adrian Tovar" userId="62627940-85f3-4294-81d7-f15920b301d4" providerId="ADAL" clId="{F78D9974-A3AF-457D-B7A1-E06412C36134}" dt="2018-11-06T04:29:27.150" v="11456" actId="207"/>
          <ac:spMkLst>
            <pc:docMk/>
            <pc:sldMk cId="1786589100" sldId="265"/>
            <ac:spMk id="3" creationId="{4C4DBFA9-D186-4E21-AE59-89A8D30D66D9}"/>
          </ac:spMkLst>
        </pc:spChg>
        <pc:spChg chg="add">
          <ac:chgData name="Adrian Tovar" userId="62627940-85f3-4294-81d7-f15920b301d4" providerId="ADAL" clId="{F78D9974-A3AF-457D-B7A1-E06412C36134}" dt="2018-11-06T04:28:57.922" v="11449" actId="26606"/>
          <ac:spMkLst>
            <pc:docMk/>
            <pc:sldMk cId="1786589100" sldId="265"/>
            <ac:spMk id="11" creationId="{ED10CF64-F588-4794-80E9-12CBA1784939}"/>
          </ac:spMkLst>
        </pc:spChg>
        <pc:picChg chg="add mod ord">
          <ac:chgData name="Adrian Tovar" userId="62627940-85f3-4294-81d7-f15920b301d4" providerId="ADAL" clId="{F78D9974-A3AF-457D-B7A1-E06412C36134}" dt="2018-11-06T04:29:06.302" v="11451" actId="27614"/>
          <ac:picMkLst>
            <pc:docMk/>
            <pc:sldMk cId="1786589100" sldId="265"/>
            <ac:picMk id="4" creationId="{123BDB31-D7C8-457A-9620-3F0A985449D7}"/>
          </ac:picMkLst>
        </pc:picChg>
        <pc:picChg chg="add">
          <ac:chgData name="Adrian Tovar" userId="62627940-85f3-4294-81d7-f15920b301d4" providerId="ADAL" clId="{F78D9974-A3AF-457D-B7A1-E06412C36134}" dt="2018-11-06T04:28:57.922" v="11449" actId="26606"/>
          <ac:picMkLst>
            <pc:docMk/>
            <pc:sldMk cId="1786589100" sldId="265"/>
            <ac:picMk id="9" creationId="{0C8B7D16-051E-4562-B872-ABF369C457CA}"/>
          </ac:picMkLst>
        </pc:picChg>
      </pc:sldChg>
      <pc:sldChg chg="addSp modSp add">
        <pc:chgData name="Adrian Tovar" userId="62627940-85f3-4294-81d7-f15920b301d4" providerId="ADAL" clId="{F78D9974-A3AF-457D-B7A1-E06412C36134}" dt="2018-11-06T04:30:36.035" v="11468" actId="1076"/>
        <pc:sldMkLst>
          <pc:docMk/>
          <pc:sldMk cId="285320086" sldId="266"/>
        </pc:sldMkLst>
        <pc:spChg chg="mod">
          <ac:chgData name="Adrian Tovar" userId="62627940-85f3-4294-81d7-f15920b301d4" providerId="ADAL" clId="{F78D9974-A3AF-457D-B7A1-E06412C36134}" dt="2018-11-06T04:29:59.955" v="11462" actId="1076"/>
          <ac:spMkLst>
            <pc:docMk/>
            <pc:sldMk cId="285320086" sldId="266"/>
            <ac:spMk id="2" creationId="{A47BAF85-964B-4B99-BA2E-27DB64FAB10B}"/>
          </ac:spMkLst>
        </pc:spChg>
        <pc:spChg chg="mod">
          <ac:chgData name="Adrian Tovar" userId="62627940-85f3-4294-81d7-f15920b301d4" providerId="ADAL" clId="{F78D9974-A3AF-457D-B7A1-E06412C36134}" dt="2018-11-06T04:29:55.538" v="11461" actId="403"/>
          <ac:spMkLst>
            <pc:docMk/>
            <pc:sldMk cId="285320086" sldId="266"/>
            <ac:spMk id="3" creationId="{0203F28F-D146-4331-AD29-9A7644784F82}"/>
          </ac:spMkLst>
        </pc:spChg>
        <pc:picChg chg="add mod">
          <ac:chgData name="Adrian Tovar" userId="62627940-85f3-4294-81d7-f15920b301d4" providerId="ADAL" clId="{F78D9974-A3AF-457D-B7A1-E06412C36134}" dt="2018-11-06T04:30:36.035" v="11468" actId="1076"/>
          <ac:picMkLst>
            <pc:docMk/>
            <pc:sldMk cId="285320086" sldId="266"/>
            <ac:picMk id="4" creationId="{A0D030BF-682E-4451-A415-10D9B8B2343C}"/>
          </ac:picMkLst>
        </pc:picChg>
      </pc:sldChg>
      <pc:sldChg chg="addSp modSp add">
        <pc:chgData name="Adrian Tovar" userId="62627940-85f3-4294-81d7-f15920b301d4" providerId="ADAL" clId="{F78D9974-A3AF-457D-B7A1-E06412C36134}" dt="2018-11-06T04:34:11.850" v="11590" actId="1076"/>
        <pc:sldMkLst>
          <pc:docMk/>
          <pc:sldMk cId="2939091364" sldId="267"/>
        </pc:sldMkLst>
        <pc:spChg chg="mod">
          <ac:chgData name="Adrian Tovar" userId="62627940-85f3-4294-81d7-f15920b301d4" providerId="ADAL" clId="{F78D9974-A3AF-457D-B7A1-E06412C36134}" dt="2018-11-06T04:31:55.893" v="11576" actId="207"/>
          <ac:spMkLst>
            <pc:docMk/>
            <pc:sldMk cId="2939091364" sldId="267"/>
            <ac:spMk id="2" creationId="{41A11FA5-E420-4482-9988-BFD955FC2F1A}"/>
          </ac:spMkLst>
        </pc:spChg>
        <pc:spChg chg="mod">
          <ac:chgData name="Adrian Tovar" userId="62627940-85f3-4294-81d7-f15920b301d4" providerId="ADAL" clId="{F78D9974-A3AF-457D-B7A1-E06412C36134}" dt="2018-11-06T04:32:20.246" v="11583" actId="27636"/>
          <ac:spMkLst>
            <pc:docMk/>
            <pc:sldMk cId="2939091364" sldId="267"/>
            <ac:spMk id="3" creationId="{D4BC9D12-EC51-44CE-8D7E-612FB1989B17}"/>
          </ac:spMkLst>
        </pc:spChg>
        <pc:picChg chg="add mod modCrop">
          <ac:chgData name="Adrian Tovar" userId="62627940-85f3-4294-81d7-f15920b301d4" providerId="ADAL" clId="{F78D9974-A3AF-457D-B7A1-E06412C36134}" dt="2018-11-06T04:34:11.850" v="11590" actId="1076"/>
          <ac:picMkLst>
            <pc:docMk/>
            <pc:sldMk cId="2939091364" sldId="267"/>
            <ac:picMk id="4" creationId="{9E8FEADF-339E-44B9-AF0F-4AD0F7EFAE0E}"/>
          </ac:picMkLst>
        </pc:picChg>
      </pc:sldChg>
      <pc:sldChg chg="addSp modSp add">
        <pc:chgData name="Adrian Tovar" userId="62627940-85f3-4294-81d7-f15920b301d4" providerId="ADAL" clId="{F78D9974-A3AF-457D-B7A1-E06412C36134}" dt="2018-11-06T04:39:14.536" v="11631" actId="1076"/>
        <pc:sldMkLst>
          <pc:docMk/>
          <pc:sldMk cId="1245379724" sldId="268"/>
        </pc:sldMkLst>
        <pc:spChg chg="mod">
          <ac:chgData name="Adrian Tovar" userId="62627940-85f3-4294-81d7-f15920b301d4" providerId="ADAL" clId="{F78D9974-A3AF-457D-B7A1-E06412C36134}" dt="2018-11-06T04:39:04.823" v="11627" actId="207"/>
          <ac:spMkLst>
            <pc:docMk/>
            <pc:sldMk cId="1245379724" sldId="268"/>
            <ac:spMk id="2" creationId="{6F06B305-14DC-4C46-9900-0D3607B8BC1D}"/>
          </ac:spMkLst>
        </pc:spChg>
        <pc:spChg chg="mod">
          <ac:chgData name="Adrian Tovar" userId="62627940-85f3-4294-81d7-f15920b301d4" providerId="ADAL" clId="{F78D9974-A3AF-457D-B7A1-E06412C36134}" dt="2018-11-06T04:39:00.960" v="11626" actId="27636"/>
          <ac:spMkLst>
            <pc:docMk/>
            <pc:sldMk cId="1245379724" sldId="268"/>
            <ac:spMk id="3" creationId="{986A3F91-9C68-4E3A-A2EC-1295AA786BAF}"/>
          </ac:spMkLst>
        </pc:spChg>
        <pc:picChg chg="add mod">
          <ac:chgData name="Adrian Tovar" userId="62627940-85f3-4294-81d7-f15920b301d4" providerId="ADAL" clId="{F78D9974-A3AF-457D-B7A1-E06412C36134}" dt="2018-11-06T04:39:14.536" v="11631" actId="1076"/>
          <ac:picMkLst>
            <pc:docMk/>
            <pc:sldMk cId="1245379724" sldId="268"/>
            <ac:picMk id="4" creationId="{36DE8E21-EFBF-456C-83F4-B34350EBBBBB}"/>
          </ac:picMkLst>
        </pc:picChg>
      </pc:sldChg>
      <pc:sldChg chg="addSp delSp modSp add mod setBg setClrOvrMap">
        <pc:chgData name="Adrian Tovar" userId="62627940-85f3-4294-81d7-f15920b301d4" providerId="ADAL" clId="{F78D9974-A3AF-457D-B7A1-E06412C36134}" dt="2018-11-06T04:35:49.429" v="11610" actId="403"/>
        <pc:sldMkLst>
          <pc:docMk/>
          <pc:sldMk cId="2721469616" sldId="269"/>
        </pc:sldMkLst>
        <pc:spChg chg="mod">
          <ac:chgData name="Adrian Tovar" userId="62627940-85f3-4294-81d7-f15920b301d4" providerId="ADAL" clId="{F78D9974-A3AF-457D-B7A1-E06412C36134}" dt="2018-11-06T04:35:49.429" v="11610" actId="403"/>
          <ac:spMkLst>
            <pc:docMk/>
            <pc:sldMk cId="2721469616" sldId="269"/>
            <ac:spMk id="2" creationId="{B8C988EC-1AB7-478E-8904-4FB5507B8416}"/>
          </ac:spMkLst>
        </pc:spChg>
        <pc:spChg chg="add del mod">
          <ac:chgData name="Adrian Tovar" userId="62627940-85f3-4294-81d7-f15920b301d4" providerId="ADAL" clId="{F78D9974-A3AF-457D-B7A1-E06412C36134}" dt="2018-11-06T04:34:28.436" v="11595" actId="26606"/>
          <ac:spMkLst>
            <pc:docMk/>
            <pc:sldMk cId="2721469616" sldId="269"/>
            <ac:spMk id="3" creationId="{F375CDDF-CEB0-4BFA-B5EF-39F7C38123E9}"/>
          </ac:spMkLst>
        </pc:spChg>
        <pc:spChg chg="add del">
          <ac:chgData name="Adrian Tovar" userId="62627940-85f3-4294-81d7-f15920b301d4" providerId="ADAL" clId="{F78D9974-A3AF-457D-B7A1-E06412C36134}" dt="2018-11-06T04:35:09.189" v="11597" actId="26606"/>
          <ac:spMkLst>
            <pc:docMk/>
            <pc:sldMk cId="2721469616" sldId="269"/>
            <ac:spMk id="8" creationId="{50E53EDA-3B94-4F6B-9E86-D3BB9EBB9616}"/>
          </ac:spMkLst>
        </pc:spChg>
        <pc:spChg chg="add del">
          <ac:chgData name="Adrian Tovar" userId="62627940-85f3-4294-81d7-f15920b301d4" providerId="ADAL" clId="{F78D9974-A3AF-457D-B7A1-E06412C36134}" dt="2018-11-06T04:34:28.403" v="11594" actId="26606"/>
          <ac:spMkLst>
            <pc:docMk/>
            <pc:sldMk cId="2721469616" sldId="269"/>
            <ac:spMk id="10" creationId="{75F65CD9-825D-44BD-8681-D42D260D4C63}"/>
          </ac:spMkLst>
        </pc:spChg>
        <pc:spChg chg="add del">
          <ac:chgData name="Adrian Tovar" userId="62627940-85f3-4294-81d7-f15920b301d4" providerId="ADAL" clId="{F78D9974-A3AF-457D-B7A1-E06412C36134}" dt="2018-11-06T04:34:28.403" v="11594" actId="26606"/>
          <ac:spMkLst>
            <pc:docMk/>
            <pc:sldMk cId="2721469616" sldId="269"/>
            <ac:spMk id="12" creationId="{B2F64C47-BE0B-4DA4-A62F-C6922DD2082F}"/>
          </ac:spMkLst>
        </pc:spChg>
        <pc:spChg chg="add mod">
          <ac:chgData name="Adrian Tovar" userId="62627940-85f3-4294-81d7-f15920b301d4" providerId="ADAL" clId="{F78D9974-A3AF-457D-B7A1-E06412C36134}" dt="2018-11-06T04:35:45.147" v="11608" actId="27636"/>
          <ac:spMkLst>
            <pc:docMk/>
            <pc:sldMk cId="2721469616" sldId="269"/>
            <ac:spMk id="15" creationId="{F375CDDF-CEB0-4BFA-B5EF-39F7C38123E9}"/>
          </ac:spMkLst>
        </pc:spChg>
        <pc:spChg chg="add">
          <ac:chgData name="Adrian Tovar" userId="62627940-85f3-4294-81d7-f15920b301d4" providerId="ADAL" clId="{F78D9974-A3AF-457D-B7A1-E06412C36134}" dt="2018-11-06T04:35:09.189" v="11597" actId="26606"/>
          <ac:spMkLst>
            <pc:docMk/>
            <pc:sldMk cId="2721469616" sldId="269"/>
            <ac:spMk id="20" creationId="{CBD94887-6A10-4F62-8EE1-B2BCFA1F380F}"/>
          </ac:spMkLst>
        </pc:spChg>
        <pc:graphicFrameChg chg="add del">
          <ac:chgData name="Adrian Tovar" userId="62627940-85f3-4294-81d7-f15920b301d4" providerId="ADAL" clId="{F78D9974-A3AF-457D-B7A1-E06412C36134}" dt="2018-11-06T04:34:28.403" v="11594" actId="26606"/>
          <ac:graphicFrameMkLst>
            <pc:docMk/>
            <pc:sldMk cId="2721469616" sldId="269"/>
            <ac:graphicFrameMk id="5" creationId="{7FCE726B-E832-49FD-84B6-FC3F6DE26DD7}"/>
          </ac:graphicFrameMkLst>
        </pc:graphicFrameChg>
        <pc:picChg chg="add mod ord">
          <ac:chgData name="Adrian Tovar" userId="62627940-85f3-4294-81d7-f15920b301d4" providerId="ADAL" clId="{F78D9974-A3AF-457D-B7A1-E06412C36134}" dt="2018-11-06T04:35:21.132" v="11600" actId="962"/>
          <ac:picMkLst>
            <pc:docMk/>
            <pc:sldMk cId="2721469616" sldId="269"/>
            <ac:picMk id="4" creationId="{3AC01506-C1E3-4757-8324-9B382D11DC8D}"/>
          </ac:picMkLst>
        </pc:picChg>
        <pc:picChg chg="add">
          <ac:chgData name="Adrian Tovar" userId="62627940-85f3-4294-81d7-f15920b301d4" providerId="ADAL" clId="{F78D9974-A3AF-457D-B7A1-E06412C36134}" dt="2018-11-06T04:35:09.189" v="11597" actId="26606"/>
          <ac:picMkLst>
            <pc:docMk/>
            <pc:sldMk cId="2721469616" sldId="269"/>
            <ac:picMk id="22" creationId="{A3D512BA-228A-4979-9312-ACD246E1099D}"/>
          </ac:picMkLst>
        </pc:picChg>
        <pc:cxnChg chg="add del">
          <ac:chgData name="Adrian Tovar" userId="62627940-85f3-4294-81d7-f15920b301d4" providerId="ADAL" clId="{F78D9974-A3AF-457D-B7A1-E06412C36134}" dt="2018-11-06T04:35:09.189" v="11597" actId="26606"/>
          <ac:cxnSpMkLst>
            <pc:docMk/>
            <pc:sldMk cId="2721469616" sldId="269"/>
            <ac:cxnSpMk id="14" creationId="{30EFD79F-7790-479B-B7DB-BD0D8C101DDD}"/>
          </ac:cxnSpMkLst>
        </pc:cxnChg>
      </pc:sldChg>
      <pc:sldChg chg="addSp modSp add ord">
        <pc:chgData name="Adrian Tovar" userId="62627940-85f3-4294-81d7-f15920b301d4" providerId="ADAL" clId="{F78D9974-A3AF-457D-B7A1-E06412C36134}" dt="2018-11-06T04:40:32.198" v="11645" actId="1076"/>
        <pc:sldMkLst>
          <pc:docMk/>
          <pc:sldMk cId="3797990372" sldId="270"/>
        </pc:sldMkLst>
        <pc:spChg chg="mod">
          <ac:chgData name="Adrian Tovar" userId="62627940-85f3-4294-81d7-f15920b301d4" providerId="ADAL" clId="{F78D9974-A3AF-457D-B7A1-E06412C36134}" dt="2018-11-06T04:39:59.426" v="11641" actId="1076"/>
          <ac:spMkLst>
            <pc:docMk/>
            <pc:sldMk cId="3797990372" sldId="270"/>
            <ac:spMk id="2" creationId="{032C1B1E-2238-4809-B4AF-686802BA8AE5}"/>
          </ac:spMkLst>
        </pc:spChg>
        <pc:spChg chg="mod">
          <ac:chgData name="Adrian Tovar" userId="62627940-85f3-4294-81d7-f15920b301d4" providerId="ADAL" clId="{F78D9974-A3AF-457D-B7A1-E06412C36134}" dt="2018-11-06T04:39:52.897" v="11640" actId="27636"/>
          <ac:spMkLst>
            <pc:docMk/>
            <pc:sldMk cId="3797990372" sldId="270"/>
            <ac:spMk id="3" creationId="{656FDA17-B07D-49B6-A67F-1FF4F28DB94F}"/>
          </ac:spMkLst>
        </pc:spChg>
        <pc:picChg chg="add mod">
          <ac:chgData name="Adrian Tovar" userId="62627940-85f3-4294-81d7-f15920b301d4" providerId="ADAL" clId="{F78D9974-A3AF-457D-B7A1-E06412C36134}" dt="2018-11-06T04:40:32.198" v="11645" actId="1076"/>
          <ac:picMkLst>
            <pc:docMk/>
            <pc:sldMk cId="3797990372" sldId="270"/>
            <ac:picMk id="5" creationId="{25978B12-4953-4989-ABB7-9A89F0C13268}"/>
          </ac:picMkLst>
        </pc:picChg>
      </pc:sldChg>
      <pc:sldChg chg="addSp add">
        <pc:chgData name="Adrian Tovar" userId="62627940-85f3-4294-81d7-f15920b301d4" providerId="ADAL" clId="{F78D9974-A3AF-457D-B7A1-E06412C36134}" dt="2018-11-06T04:14:06.654" v="10623"/>
        <pc:sldMkLst>
          <pc:docMk/>
          <pc:sldMk cId="1130681780" sldId="271"/>
        </pc:sldMkLst>
        <pc:picChg chg="add">
          <ac:chgData name="Adrian Tovar" userId="62627940-85f3-4294-81d7-f15920b301d4" providerId="ADAL" clId="{F78D9974-A3AF-457D-B7A1-E06412C36134}" dt="2018-11-06T04:14:06.654" v="10623"/>
          <ac:picMkLst>
            <pc:docMk/>
            <pc:sldMk cId="1130681780" sldId="271"/>
            <ac:picMk id="4" creationId="{5C32DA2D-1AF3-431C-B792-59A2AB625E80}"/>
          </ac:picMkLst>
        </pc:picChg>
      </pc:sldChg>
      <pc:sldChg chg="addSp modSp add mod setBg">
        <pc:chgData name="Adrian Tovar" userId="62627940-85f3-4294-81d7-f15920b301d4" providerId="ADAL" clId="{F78D9974-A3AF-457D-B7A1-E06412C36134}" dt="2018-11-06T04:26:02.401" v="11447" actId="207"/>
        <pc:sldMkLst>
          <pc:docMk/>
          <pc:sldMk cId="3665716449" sldId="272"/>
        </pc:sldMkLst>
        <pc:spChg chg="mod">
          <ac:chgData name="Adrian Tovar" userId="62627940-85f3-4294-81d7-f15920b301d4" providerId="ADAL" clId="{F78D9974-A3AF-457D-B7A1-E06412C36134}" dt="2018-11-06T04:25:12.660" v="11431" actId="1076"/>
          <ac:spMkLst>
            <pc:docMk/>
            <pc:sldMk cId="3665716449" sldId="272"/>
            <ac:spMk id="2" creationId="{A933D29F-3AA8-4952-8FF7-00397FFC038B}"/>
          </ac:spMkLst>
        </pc:spChg>
        <pc:spChg chg="mod ord">
          <ac:chgData name="Adrian Tovar" userId="62627940-85f3-4294-81d7-f15920b301d4" providerId="ADAL" clId="{F78D9974-A3AF-457D-B7A1-E06412C36134}" dt="2018-11-06T04:26:02.401" v="11447" actId="207"/>
          <ac:spMkLst>
            <pc:docMk/>
            <pc:sldMk cId="3665716449" sldId="272"/>
            <ac:spMk id="3" creationId="{505FCB5A-AA2B-420D-9982-F85CCF812B5F}"/>
          </ac:spMkLst>
        </pc:spChg>
        <pc:picChg chg="add mod">
          <ac:chgData name="Adrian Tovar" userId="62627940-85f3-4294-81d7-f15920b301d4" providerId="ADAL" clId="{F78D9974-A3AF-457D-B7A1-E06412C36134}" dt="2018-11-06T04:24:55.366" v="11427" actId="26606"/>
          <ac:picMkLst>
            <pc:docMk/>
            <pc:sldMk cId="3665716449" sldId="272"/>
            <ac:picMk id="4" creationId="{2BB12EB6-FB3F-4733-8D72-C9D5EC5CFFE7}"/>
          </ac:picMkLst>
        </pc:picChg>
      </pc:sldChg>
      <pc:sldChg chg="addSp add">
        <pc:chgData name="Adrian Tovar" userId="62627940-85f3-4294-81d7-f15920b301d4" providerId="ADAL" clId="{F78D9974-A3AF-457D-B7A1-E06412C36134}" dt="2018-11-06T04:37:33.377" v="11612"/>
        <pc:sldMkLst>
          <pc:docMk/>
          <pc:sldMk cId="2184914350" sldId="273"/>
        </pc:sldMkLst>
        <pc:picChg chg="add">
          <ac:chgData name="Adrian Tovar" userId="62627940-85f3-4294-81d7-f15920b301d4" providerId="ADAL" clId="{F78D9974-A3AF-457D-B7A1-E06412C36134}" dt="2018-11-06T04:37:33.377" v="11612"/>
          <ac:picMkLst>
            <pc:docMk/>
            <pc:sldMk cId="2184914350" sldId="273"/>
            <ac:picMk id="4" creationId="{19161B9A-F54B-45D4-ADD9-025F4824AD7D}"/>
          </ac:picMkLst>
        </pc:picChg>
      </pc:sldChg>
      <pc:sldChg chg="addSp modSp add">
        <pc:chgData name="Adrian Tovar" userId="62627940-85f3-4294-81d7-f15920b301d4" providerId="ADAL" clId="{F78D9974-A3AF-457D-B7A1-E06412C36134}" dt="2018-11-06T04:38:19.177" v="11617" actId="1076"/>
        <pc:sldMkLst>
          <pc:docMk/>
          <pc:sldMk cId="413920829" sldId="274"/>
        </pc:sldMkLst>
        <pc:picChg chg="add mod">
          <ac:chgData name="Adrian Tovar" userId="62627940-85f3-4294-81d7-f15920b301d4" providerId="ADAL" clId="{F78D9974-A3AF-457D-B7A1-E06412C36134}" dt="2018-11-06T04:38:19.177" v="11617" actId="1076"/>
          <ac:picMkLst>
            <pc:docMk/>
            <pc:sldMk cId="413920829" sldId="274"/>
            <ac:picMk id="4" creationId="{D6D19557-49C7-4DF4-90E7-21F897297713}"/>
          </ac:picMkLst>
        </pc:picChg>
        <pc:picChg chg="add mod">
          <ac:chgData name="Adrian Tovar" userId="62627940-85f3-4294-81d7-f15920b301d4" providerId="ADAL" clId="{F78D9974-A3AF-457D-B7A1-E06412C36134}" dt="2018-11-06T04:38:01.561" v="11615" actId="1076"/>
          <ac:picMkLst>
            <pc:docMk/>
            <pc:sldMk cId="413920829" sldId="274"/>
            <ac:picMk id="1026" creationId="{058A20E7-1BF3-4133-A83C-4C07882B459D}"/>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9AB3A824-1A51-4B26-AD58-A6D8E14F6C04}" type="datetimeFigureOut">
              <a:rPr lang="en-US" smtClean="0"/>
              <a:t>10/22/2019</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r>
              <a:rPr lang="en-US"/>
              <a:t>
              </a:t>
            </a:r>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379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10/22/2019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873011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6546467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8700064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3678136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162110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292390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2205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536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907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10/22/2019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6491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10/22/2019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56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10/22/2019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989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10/22/2019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127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921D9284-D300-4297-87F7-E791DCC15DB1}" type="datetimeFigureOut">
              <a:rPr lang="en-US" smtClean="0"/>
              <a:t>10/22/2019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843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10/22/2019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399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10/22/2019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4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CBC1C18-307B-4F68-A007-B5B542270E8D}" type="datetimeFigureOut">
              <a:rPr lang="en-US" smtClean="0"/>
              <a:t>10/22/2019</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
              </a:t>
            </a:r>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2586984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4" descr="A picture containing text, person, table, laptop&#10;&#10;Description generated with very high confidence">
            <a:extLst>
              <a:ext uri="{FF2B5EF4-FFF2-40B4-BE49-F238E27FC236}">
                <a16:creationId xmlns:a16="http://schemas.microsoft.com/office/drawing/2014/main" id="{61B669CD-6BF3-4291-B38A-E99F65E5973F}"/>
              </a:ext>
            </a:extLst>
          </p:cNvPr>
          <p:cNvPicPr>
            <a:picLocks noChangeAspect="1"/>
          </p:cNvPicPr>
          <p:nvPr/>
        </p:nvPicPr>
        <p:blipFill rotWithShape="1">
          <a:blip r:embed="rId3"/>
          <a:srcRect l="8526" r="20722" b="-2"/>
          <a:stretch/>
        </p:blipFill>
        <p:spPr>
          <a:xfrm>
            <a:off x="20" y="975"/>
            <a:ext cx="4571980" cy="4232697"/>
          </a:xfrm>
          <a:prstGeom prst="rect">
            <a:avLst/>
          </a:prstGeom>
        </p:spPr>
      </p:pic>
      <p:pic>
        <p:nvPicPr>
          <p:cNvPr id="6" name="Picture 6" descr="A large white building&#10;&#10;Description generated with very high confidence">
            <a:extLst>
              <a:ext uri="{FF2B5EF4-FFF2-40B4-BE49-F238E27FC236}">
                <a16:creationId xmlns:a16="http://schemas.microsoft.com/office/drawing/2014/main" id="{302C59B9-9926-43E3-931D-40CE05BD0EB7}"/>
              </a:ext>
            </a:extLst>
          </p:cNvPr>
          <p:cNvPicPr>
            <a:picLocks noChangeAspect="1"/>
          </p:cNvPicPr>
          <p:nvPr/>
        </p:nvPicPr>
        <p:blipFill rotWithShape="1">
          <a:blip r:embed="rId4"/>
          <a:srcRect t="13358"/>
          <a:stretch/>
        </p:blipFill>
        <p:spPr>
          <a:xfrm>
            <a:off x="-1192" y="4233672"/>
            <a:ext cx="4571999" cy="2624328"/>
          </a:xfrm>
          <a:prstGeom prst="rect">
            <a:avLst/>
          </a:prstGeom>
        </p:spPr>
      </p:pic>
      <p:pic>
        <p:nvPicPr>
          <p:cNvPr id="16" name="Picture 10">
            <a:extLst>
              <a:ext uri="{FF2B5EF4-FFF2-40B4-BE49-F238E27FC236}">
                <a16:creationId xmlns:a16="http://schemas.microsoft.com/office/drawing/2014/main" id="{2AA6C443-8004-4BAE-9153-688549A837B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764" y="1786"/>
            <a:ext cx="9141618" cy="6856214"/>
          </a:xfrm>
          <a:prstGeom prst="rect">
            <a:avLst/>
          </a:prstGeom>
        </p:spPr>
      </p:pic>
      <p:sp>
        <p:nvSpPr>
          <p:cNvPr id="2" name="Title 1">
            <a:extLst>
              <a:ext uri="{FF2B5EF4-FFF2-40B4-BE49-F238E27FC236}">
                <a16:creationId xmlns:a16="http://schemas.microsoft.com/office/drawing/2014/main" id="{6910B034-EAD8-4025-B36B-6F02BFDFC1DD}"/>
              </a:ext>
            </a:extLst>
          </p:cNvPr>
          <p:cNvSpPr>
            <a:spLocks noGrp="1"/>
          </p:cNvSpPr>
          <p:nvPr>
            <p:ph type="ctrTitle"/>
          </p:nvPr>
        </p:nvSpPr>
        <p:spPr>
          <a:xfrm>
            <a:off x="5114924" y="1964267"/>
            <a:ext cx="3255169" cy="2421464"/>
          </a:xfrm>
        </p:spPr>
        <p:txBody>
          <a:bodyPr>
            <a:normAutofit/>
          </a:bodyPr>
          <a:lstStyle/>
          <a:p>
            <a:pPr>
              <a:lnSpc>
                <a:spcPct val="90000"/>
              </a:lnSpc>
            </a:pPr>
            <a:r>
              <a:rPr lang="en-US" sz="4100"/>
              <a:t>CH. 8 Islamic World Through 1450</a:t>
            </a:r>
          </a:p>
        </p:txBody>
      </p:sp>
      <p:sp>
        <p:nvSpPr>
          <p:cNvPr id="3" name="Subtitle 2">
            <a:extLst>
              <a:ext uri="{FF2B5EF4-FFF2-40B4-BE49-F238E27FC236}">
                <a16:creationId xmlns:a16="http://schemas.microsoft.com/office/drawing/2014/main" id="{7F83565C-5620-4AF7-B8D1-C751B705BC91}"/>
              </a:ext>
            </a:extLst>
          </p:cNvPr>
          <p:cNvSpPr>
            <a:spLocks noGrp="1"/>
          </p:cNvSpPr>
          <p:nvPr>
            <p:ph type="subTitle" idx="1"/>
          </p:nvPr>
        </p:nvSpPr>
        <p:spPr>
          <a:xfrm>
            <a:off x="5114924" y="4385732"/>
            <a:ext cx="3255169" cy="1405467"/>
          </a:xfrm>
        </p:spPr>
        <p:txBody>
          <a:bodyPr>
            <a:normAutofit/>
          </a:bodyPr>
          <a:lstStyle/>
          <a:p>
            <a:endParaRPr lang="en-US" dirty="0"/>
          </a:p>
        </p:txBody>
      </p:sp>
      <p:cxnSp>
        <p:nvCxnSpPr>
          <p:cNvPr id="17" name="Straight Connector 12">
            <a:extLst>
              <a:ext uri="{FF2B5EF4-FFF2-40B4-BE49-F238E27FC236}">
                <a16:creationId xmlns:a16="http://schemas.microsoft.com/office/drawing/2014/main" id="{97E31D77-1EBD-439E-9E36-1B1DC06ABD7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299" y="0"/>
            <a:ext cx="51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4">
            <a:extLst>
              <a:ext uri="{FF2B5EF4-FFF2-40B4-BE49-F238E27FC236}">
                <a16:creationId xmlns:a16="http://schemas.microsoft.com/office/drawing/2014/main" id="{6D1D70FA-D0CF-4250-B70D-FE6CA44A087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 y="4233672"/>
            <a:ext cx="4565535"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38036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D29F-3AA8-4952-8FF7-00397FFC038B}"/>
              </a:ext>
            </a:extLst>
          </p:cNvPr>
          <p:cNvSpPr>
            <a:spLocks noGrp="1"/>
          </p:cNvSpPr>
          <p:nvPr>
            <p:ph type="title"/>
          </p:nvPr>
        </p:nvSpPr>
        <p:spPr>
          <a:xfrm>
            <a:off x="4787900" y="-139700"/>
            <a:ext cx="3860797" cy="1641987"/>
          </a:xfrm>
        </p:spPr>
        <p:txBody>
          <a:bodyPr>
            <a:normAutofit/>
          </a:bodyPr>
          <a:lstStyle/>
          <a:p>
            <a:r>
              <a:rPr lang="en-US" dirty="0"/>
              <a:t>Why did many convert to </a:t>
            </a:r>
            <a:r>
              <a:rPr lang="en-US" dirty="0" err="1"/>
              <a:t>islam</a:t>
            </a:r>
            <a:r>
              <a:rPr lang="en-US" dirty="0"/>
              <a:t>?</a:t>
            </a:r>
          </a:p>
        </p:txBody>
      </p:sp>
      <p:pic>
        <p:nvPicPr>
          <p:cNvPr id="4" name="Picture 3" descr="05_Mullah Nasruddin.jpg">
            <a:extLst>
              <a:ext uri="{FF2B5EF4-FFF2-40B4-BE49-F238E27FC236}">
                <a16:creationId xmlns:a16="http://schemas.microsoft.com/office/drawing/2014/main" id="{2BB12EB6-FB3F-4733-8D72-C9D5EC5CFFE7}"/>
              </a:ext>
            </a:extLst>
          </p:cNvPr>
          <p:cNvPicPr>
            <a:picLocks noChangeAspect="1"/>
          </p:cNvPicPr>
          <p:nvPr/>
        </p:nvPicPr>
        <p:blipFill rotWithShape="1">
          <a:blip r:embed="rId3"/>
          <a:srcRect r="1235"/>
          <a:stretch/>
        </p:blipFill>
        <p:spPr>
          <a:xfrm>
            <a:off x="20" y="975"/>
            <a:ext cx="4571980" cy="6858000"/>
          </a:xfrm>
          <a:prstGeom prst="rect">
            <a:avLst/>
          </a:prstGeom>
        </p:spPr>
      </p:pic>
      <p:sp>
        <p:nvSpPr>
          <p:cNvPr id="3" name="Content Placeholder 2">
            <a:extLst>
              <a:ext uri="{FF2B5EF4-FFF2-40B4-BE49-F238E27FC236}">
                <a16:creationId xmlns:a16="http://schemas.microsoft.com/office/drawing/2014/main" id="{505FCB5A-AA2B-420D-9982-F85CCF812B5F}"/>
              </a:ext>
            </a:extLst>
          </p:cNvPr>
          <p:cNvSpPr>
            <a:spLocks noGrp="1"/>
          </p:cNvSpPr>
          <p:nvPr>
            <p:ph idx="1"/>
          </p:nvPr>
        </p:nvSpPr>
        <p:spPr>
          <a:xfrm>
            <a:off x="4572000" y="1344706"/>
            <a:ext cx="4571980" cy="5513296"/>
          </a:xfrm>
        </p:spPr>
        <p:txBody>
          <a:bodyPr>
            <a:normAutofit lnSpcReduction="10000"/>
          </a:bodyPr>
          <a:lstStyle/>
          <a:p>
            <a:pPr>
              <a:lnSpc>
                <a:spcPct val="90000"/>
              </a:lnSpc>
            </a:pPr>
            <a:r>
              <a:rPr lang="en-US" sz="2400" dirty="0">
                <a:solidFill>
                  <a:srgbClr val="FFFF00"/>
                </a:solidFill>
              </a:rPr>
              <a:t>One of the main reasons is that Islam had a message of equality </a:t>
            </a:r>
            <a:r>
              <a:rPr lang="en-US" sz="2400" dirty="0"/>
              <a:t>which many religions at the time did not call for.</a:t>
            </a:r>
          </a:p>
          <a:p>
            <a:pPr>
              <a:lnSpc>
                <a:spcPct val="90000"/>
              </a:lnSpc>
            </a:pPr>
            <a:r>
              <a:rPr lang="en-US" sz="2400" dirty="0">
                <a:solidFill>
                  <a:srgbClr val="FFFF00"/>
                </a:solidFill>
              </a:rPr>
              <a:t>Many wealthy merchants were Muslim</a:t>
            </a:r>
            <a:r>
              <a:rPr lang="en-US" sz="2400" dirty="0"/>
              <a:t>, bringing a sense of status (Muhammad had been a merchant after all)</a:t>
            </a:r>
          </a:p>
          <a:p>
            <a:pPr>
              <a:lnSpc>
                <a:spcPct val="90000"/>
              </a:lnSpc>
            </a:pPr>
            <a:r>
              <a:rPr lang="en-US" sz="2400" dirty="0"/>
              <a:t>Another reason is that </a:t>
            </a:r>
            <a:r>
              <a:rPr lang="en-US" sz="2400"/>
              <a:t>by converting </a:t>
            </a:r>
            <a:r>
              <a:rPr lang="en-US" sz="2400" dirty="0"/>
              <a:t>to Islam, </a:t>
            </a:r>
            <a:r>
              <a:rPr lang="en-US" sz="2400" u="sng" dirty="0">
                <a:solidFill>
                  <a:srgbClr val="FFFF00"/>
                </a:solidFill>
              </a:rPr>
              <a:t>you avoid the </a:t>
            </a:r>
            <a:r>
              <a:rPr lang="en-US" sz="2400" i="1" u="sng" dirty="0">
                <a:solidFill>
                  <a:srgbClr val="FFFF00"/>
                </a:solidFill>
              </a:rPr>
              <a:t>jizya </a:t>
            </a:r>
            <a:r>
              <a:rPr lang="en-US" sz="2400" u="sng" dirty="0">
                <a:solidFill>
                  <a:srgbClr val="FFFF00"/>
                </a:solidFill>
              </a:rPr>
              <a:t>or the tax to non-Muslims </a:t>
            </a:r>
          </a:p>
          <a:p>
            <a:pPr>
              <a:lnSpc>
                <a:spcPct val="90000"/>
              </a:lnSpc>
            </a:pPr>
            <a:r>
              <a:rPr lang="en-US" sz="2400" dirty="0"/>
              <a:t>Another reason is that in some instances, such as in the Turkic Sultanates, </a:t>
            </a:r>
            <a:r>
              <a:rPr lang="en-US" sz="2400" dirty="0">
                <a:solidFill>
                  <a:srgbClr val="FFFF00"/>
                </a:solidFill>
              </a:rPr>
              <a:t>Muslims were treated way better than non-Muslims </a:t>
            </a:r>
          </a:p>
        </p:txBody>
      </p:sp>
    </p:spTree>
    <p:extLst>
      <p:ext uri="{BB962C8B-B14F-4D97-AF65-F5344CB8AC3E}">
        <p14:creationId xmlns:p14="http://schemas.microsoft.com/office/powerpoint/2010/main" val="3665716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FD8A-7727-487C-8037-53818DA3D7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792A96-A776-464A-BCAB-16E9AF66A6F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474E623-DB95-4651-8B9B-A72049ECF2EC}"/>
              </a:ext>
            </a:extLst>
          </p:cNvPr>
          <p:cNvPicPr>
            <a:picLocks noChangeAspect="1"/>
          </p:cNvPicPr>
          <p:nvPr/>
        </p:nvPicPr>
        <p:blipFill>
          <a:blip r:embed="rId2"/>
          <a:stretch>
            <a:fillRect/>
          </a:stretch>
        </p:blipFill>
        <p:spPr>
          <a:xfrm>
            <a:off x="319671" y="658128"/>
            <a:ext cx="8504657" cy="5541744"/>
          </a:xfrm>
          <a:prstGeom prst="rect">
            <a:avLst/>
          </a:prstGeom>
        </p:spPr>
      </p:pic>
    </p:spTree>
    <p:extLst>
      <p:ext uri="{BB962C8B-B14F-4D97-AF65-F5344CB8AC3E}">
        <p14:creationId xmlns:p14="http://schemas.microsoft.com/office/powerpoint/2010/main" val="2332429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123BDB31-D7C8-457A-9620-3F0A985449D7}"/>
              </a:ext>
            </a:extLst>
          </p:cNvPr>
          <p:cNvPicPr>
            <a:picLocks noChangeAspect="1"/>
          </p:cNvPicPr>
          <p:nvPr/>
        </p:nvPicPr>
        <p:blipFill rotWithShape="1">
          <a:blip r:embed="rId3"/>
          <a:srcRect l="10577" r="14423"/>
          <a:stretch/>
        </p:blipFill>
        <p:spPr>
          <a:xfrm>
            <a:off x="20" y="10"/>
            <a:ext cx="9143980" cy="6857990"/>
          </a:xfrm>
          <a:prstGeom prst="rect">
            <a:avLst/>
          </a:prstGeom>
        </p:spPr>
      </p:pic>
      <p:pic>
        <p:nvPicPr>
          <p:cNvPr id="9" name="Picture 8">
            <a:extLst>
              <a:ext uri="{FF2B5EF4-FFF2-40B4-BE49-F238E27FC236}">
                <a16:creationId xmlns:a16="http://schemas.microsoft.com/office/drawing/2014/main" id="{0C8B7D16-051E-4562-B872-ABF369C457C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1"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87349" y="-18309"/>
            <a:ext cx="8369301"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A8E8714-6E0D-4C34-882D-DCDA53E75227}"/>
              </a:ext>
            </a:extLst>
          </p:cNvPr>
          <p:cNvSpPr>
            <a:spLocks noGrp="1"/>
          </p:cNvSpPr>
          <p:nvPr>
            <p:ph type="title"/>
          </p:nvPr>
        </p:nvSpPr>
        <p:spPr>
          <a:xfrm>
            <a:off x="1035050" y="389472"/>
            <a:ext cx="7077869" cy="1227667"/>
          </a:xfrm>
        </p:spPr>
        <p:txBody>
          <a:bodyPr>
            <a:normAutofit/>
          </a:bodyPr>
          <a:lstStyle/>
          <a:p>
            <a:r>
              <a:rPr lang="en-US" dirty="0"/>
              <a:t>First Four Caliphs and Civil War</a:t>
            </a:r>
          </a:p>
        </p:txBody>
      </p:sp>
      <p:sp>
        <p:nvSpPr>
          <p:cNvPr id="3" name="Content Placeholder 2">
            <a:extLst>
              <a:ext uri="{FF2B5EF4-FFF2-40B4-BE49-F238E27FC236}">
                <a16:creationId xmlns:a16="http://schemas.microsoft.com/office/drawing/2014/main" id="{4C4DBFA9-D186-4E21-AE59-89A8D30D66D9}"/>
              </a:ext>
            </a:extLst>
          </p:cNvPr>
          <p:cNvSpPr>
            <a:spLocks noGrp="1"/>
          </p:cNvSpPr>
          <p:nvPr>
            <p:ph idx="1"/>
          </p:nvPr>
        </p:nvSpPr>
        <p:spPr>
          <a:xfrm>
            <a:off x="1035050" y="2006601"/>
            <a:ext cx="7077869" cy="3784600"/>
          </a:xfrm>
        </p:spPr>
        <p:txBody>
          <a:bodyPr>
            <a:noAutofit/>
          </a:bodyPr>
          <a:lstStyle/>
          <a:p>
            <a:r>
              <a:rPr lang="en-US" altLang="en-US" sz="2400" dirty="0">
                <a:latin typeface="Arial" panose="020B0604020202020204" pitchFamily="34" charset="0"/>
                <a:ea typeface="ＭＳ Ｐゴシック" pitchFamily="34" charset="-128"/>
                <a:cs typeface="Arial" panose="020B0604020202020204" pitchFamily="34" charset="0"/>
              </a:rPr>
              <a:t>After the death of the Muhammad, </a:t>
            </a:r>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disputes</a:t>
            </a:r>
            <a:r>
              <a:rPr lang="en-US" altLang="en-US" sz="2400" dirty="0">
                <a:latin typeface="Arial" panose="020B0604020202020204" pitchFamily="34" charset="0"/>
                <a:ea typeface="ＭＳ Ｐゴシック" pitchFamily="34" charset="-128"/>
                <a:cs typeface="Arial" panose="020B0604020202020204" pitchFamily="34" charset="0"/>
              </a:rPr>
              <a:t> arose over who should lead </a:t>
            </a:r>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the Muslim community or </a:t>
            </a:r>
            <a:r>
              <a:rPr lang="en-US" altLang="en-US" sz="2400" i="1" dirty="0">
                <a:solidFill>
                  <a:srgbClr val="FFFF00"/>
                </a:solidFill>
                <a:latin typeface="Arial" panose="020B0604020202020204" pitchFamily="34" charset="0"/>
                <a:ea typeface="ＭＳ Ｐゴシック" pitchFamily="34" charset="-128"/>
                <a:cs typeface="Arial" panose="020B0604020202020204" pitchFamily="34" charset="0"/>
              </a:rPr>
              <a:t>Umma</a:t>
            </a:r>
            <a:r>
              <a:rPr lang="en-US" altLang="en-US" sz="2400" i="1" dirty="0">
                <a:latin typeface="Arial" panose="020B0604020202020204" pitchFamily="34" charset="0"/>
                <a:ea typeface="ＭＳ Ｐゴシック" pitchFamily="34" charset="-128"/>
                <a:cs typeface="Arial" panose="020B0604020202020204" pitchFamily="34" charset="0"/>
              </a:rPr>
              <a:t>. </a:t>
            </a:r>
          </a:p>
          <a:p>
            <a:r>
              <a:rPr lang="en-US" altLang="en-US" sz="2400" i="1" dirty="0">
                <a:solidFill>
                  <a:srgbClr val="FFFF00"/>
                </a:solidFill>
                <a:latin typeface="Arial" panose="020B0604020202020204" pitchFamily="34" charset="0"/>
                <a:ea typeface="ＭＳ Ｐゴシック" pitchFamily="34" charset="-128"/>
                <a:cs typeface="Arial" panose="020B0604020202020204" pitchFamily="34" charset="0"/>
              </a:rPr>
              <a:t>Abu Bakr–</a:t>
            </a:r>
            <a:r>
              <a:rPr lang="en-US" altLang="en-US" sz="2400" u="sng" dirty="0">
                <a:solidFill>
                  <a:srgbClr val="FFFF00"/>
                </a:solidFill>
                <a:latin typeface="Arial" panose="020B0604020202020204" pitchFamily="34" charset="0"/>
                <a:ea typeface="ＭＳ Ｐゴシック" pitchFamily="34" charset="-128"/>
                <a:cs typeface="Arial" panose="020B0604020202020204" pitchFamily="34" charset="0"/>
              </a:rPr>
              <a:t> </a:t>
            </a:r>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supported by a faction known as </a:t>
            </a:r>
            <a:r>
              <a:rPr lang="en-US" altLang="en-US" sz="2400" i="1" dirty="0">
                <a:solidFill>
                  <a:srgbClr val="FFFF00"/>
                </a:solidFill>
                <a:latin typeface="Arial" panose="020B0604020202020204" pitchFamily="34" charset="0"/>
                <a:ea typeface="ＭＳ Ｐゴシック" pitchFamily="34" charset="-128"/>
                <a:cs typeface="Arial" panose="020B0604020202020204" pitchFamily="34" charset="0"/>
              </a:rPr>
              <a:t>Sunni—leaders should direct descendants of Muhammad</a:t>
            </a:r>
          </a:p>
          <a:p>
            <a:r>
              <a:rPr lang="en-US" altLang="en-US" sz="2400" i="1" dirty="0">
                <a:solidFill>
                  <a:srgbClr val="FFFF00"/>
                </a:solidFill>
                <a:latin typeface="Arial" panose="020B0604020202020204" pitchFamily="34" charset="0"/>
                <a:ea typeface="ＭＳ Ｐゴシック" pitchFamily="34" charset="-128"/>
                <a:cs typeface="Arial" panose="020B0604020202020204" pitchFamily="34" charset="0"/>
              </a:rPr>
              <a:t>Ali— </a:t>
            </a:r>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supported by the </a:t>
            </a:r>
            <a:r>
              <a:rPr lang="en-US" altLang="en-US" sz="2400" i="1" dirty="0">
                <a:solidFill>
                  <a:srgbClr val="FFFF00"/>
                </a:solidFill>
                <a:latin typeface="Arial" panose="020B0604020202020204" pitchFamily="34" charset="0"/>
                <a:ea typeface="ＭＳ Ｐゴシック" pitchFamily="34" charset="-128"/>
                <a:cs typeface="Arial" panose="020B0604020202020204" pitchFamily="34" charset="0"/>
              </a:rPr>
              <a:t>Shia</a:t>
            </a:r>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 or </a:t>
            </a:r>
            <a:r>
              <a:rPr lang="en-US" altLang="en-US" sz="2400" i="1" dirty="0">
                <a:solidFill>
                  <a:srgbClr val="FFFF00"/>
                </a:solidFill>
                <a:latin typeface="Arial" panose="020B0604020202020204" pitchFamily="34" charset="0"/>
                <a:ea typeface="ＭＳ Ｐゴシック" pitchFamily="34" charset="-128"/>
                <a:cs typeface="Arial" panose="020B0604020202020204" pitchFamily="34" charset="0"/>
              </a:rPr>
              <a:t>Shiites—leaders should be from the learned community</a:t>
            </a:r>
          </a:p>
          <a:p>
            <a:r>
              <a:rPr lang="en-US" altLang="en-US" sz="2400" dirty="0">
                <a:latin typeface="Arial" panose="020B0604020202020204" pitchFamily="34" charset="0"/>
                <a:ea typeface="ＭＳ Ｐゴシック" pitchFamily="34" charset="-128"/>
                <a:cs typeface="Arial" panose="020B0604020202020204" pitchFamily="34" charset="0"/>
              </a:rPr>
              <a:t>At the end the Sunnis became, and still are the majority—Abu Bakr and Ali were able to rule, but on different periods. </a:t>
            </a:r>
          </a:p>
        </p:txBody>
      </p:sp>
    </p:spTree>
    <p:extLst>
      <p:ext uri="{BB962C8B-B14F-4D97-AF65-F5344CB8AC3E}">
        <p14:creationId xmlns:p14="http://schemas.microsoft.com/office/powerpoint/2010/main" val="1786589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BAF85-964B-4B99-BA2E-27DB64FAB10B}"/>
              </a:ext>
            </a:extLst>
          </p:cNvPr>
          <p:cNvSpPr>
            <a:spLocks noGrp="1"/>
          </p:cNvSpPr>
          <p:nvPr>
            <p:ph type="title"/>
          </p:nvPr>
        </p:nvSpPr>
        <p:spPr>
          <a:xfrm>
            <a:off x="439445" y="0"/>
            <a:ext cx="7772400" cy="1456267"/>
          </a:xfrm>
        </p:spPr>
        <p:txBody>
          <a:bodyPr/>
          <a:lstStyle/>
          <a:p>
            <a:r>
              <a:rPr lang="en-US" i="1" dirty="0">
                <a:solidFill>
                  <a:srgbClr val="FFFF00"/>
                </a:solidFill>
              </a:rPr>
              <a:t>Umayyad dynasty </a:t>
            </a:r>
            <a:r>
              <a:rPr lang="en-US" dirty="0">
                <a:solidFill>
                  <a:srgbClr val="FFFF00"/>
                </a:solidFill>
              </a:rPr>
              <a:t>661-750</a:t>
            </a:r>
            <a:r>
              <a:rPr lang="en-US" i="1" dirty="0">
                <a:solidFill>
                  <a:srgbClr val="FFFF00"/>
                </a:solidFill>
              </a:rPr>
              <a:t> </a:t>
            </a:r>
          </a:p>
        </p:txBody>
      </p:sp>
      <p:sp>
        <p:nvSpPr>
          <p:cNvPr id="3" name="Content Placeholder 2">
            <a:extLst>
              <a:ext uri="{FF2B5EF4-FFF2-40B4-BE49-F238E27FC236}">
                <a16:creationId xmlns:a16="http://schemas.microsoft.com/office/drawing/2014/main" id="{0203F28F-D146-4331-AD29-9A7644784F82}"/>
              </a:ext>
            </a:extLst>
          </p:cNvPr>
          <p:cNvSpPr>
            <a:spLocks noGrp="1"/>
          </p:cNvSpPr>
          <p:nvPr>
            <p:ph idx="1"/>
          </p:nvPr>
        </p:nvSpPr>
        <p:spPr>
          <a:xfrm>
            <a:off x="5220070" y="0"/>
            <a:ext cx="3923930" cy="6858000"/>
          </a:xfrm>
        </p:spPr>
        <p:txBody>
          <a:bodyPr/>
          <a:lstStyle/>
          <a:p>
            <a:r>
              <a:rPr lang="en-US" sz="2400" dirty="0"/>
              <a:t>After Ali’s assassination, </a:t>
            </a:r>
            <a:r>
              <a:rPr lang="en-US" sz="2400" dirty="0">
                <a:solidFill>
                  <a:srgbClr val="FFFF00"/>
                </a:solidFill>
              </a:rPr>
              <a:t>powerful  Sunni generals seized power and founded the </a:t>
            </a:r>
            <a:r>
              <a:rPr lang="en-US" sz="2400" i="1" dirty="0">
                <a:solidFill>
                  <a:srgbClr val="FFFF00"/>
                </a:solidFill>
              </a:rPr>
              <a:t>Umayyad Dynasty</a:t>
            </a:r>
            <a:r>
              <a:rPr lang="en-US" sz="2400" dirty="0"/>
              <a:t> and moved the capital to </a:t>
            </a:r>
            <a:r>
              <a:rPr lang="en-US" sz="2400" i="1" dirty="0">
                <a:solidFill>
                  <a:srgbClr val="FFFF00"/>
                </a:solidFill>
              </a:rPr>
              <a:t>Damascus</a:t>
            </a:r>
            <a:r>
              <a:rPr lang="en-US" sz="2400" dirty="0"/>
              <a:t> in the old Byzantine and Roman Empires –ruled for 90 years </a:t>
            </a:r>
          </a:p>
          <a:p>
            <a:r>
              <a:rPr lang="en-US" sz="2400" dirty="0"/>
              <a:t>Governed from Gibraltar to India, biggest empire at the time  </a:t>
            </a:r>
          </a:p>
          <a:p>
            <a:r>
              <a:rPr lang="en-US" sz="2400" dirty="0"/>
              <a:t> During the rule of the Sunni leaders</a:t>
            </a:r>
            <a:r>
              <a:rPr lang="en-US" sz="2400" dirty="0">
                <a:solidFill>
                  <a:srgbClr val="FFFF00"/>
                </a:solidFill>
              </a:rPr>
              <a:t>, the Shias formed their own political component lead by </a:t>
            </a:r>
            <a:r>
              <a:rPr lang="en-US" sz="2400" i="1" dirty="0">
                <a:solidFill>
                  <a:srgbClr val="FFFF00"/>
                </a:solidFill>
              </a:rPr>
              <a:t>imams </a:t>
            </a:r>
            <a:r>
              <a:rPr lang="en-US" sz="2400" dirty="0">
                <a:solidFill>
                  <a:srgbClr val="FFFF00"/>
                </a:solidFill>
              </a:rPr>
              <a:t> instead of caliphs</a:t>
            </a:r>
          </a:p>
          <a:p>
            <a:endParaRPr lang="en-US" dirty="0"/>
          </a:p>
        </p:txBody>
      </p:sp>
      <p:pic>
        <p:nvPicPr>
          <p:cNvPr id="4" name="Picture 3">
            <a:extLst>
              <a:ext uri="{FF2B5EF4-FFF2-40B4-BE49-F238E27FC236}">
                <a16:creationId xmlns:a16="http://schemas.microsoft.com/office/drawing/2014/main" id="{A0D030BF-682E-4451-A415-10D9B8B2343C}"/>
              </a:ext>
            </a:extLst>
          </p:cNvPr>
          <p:cNvPicPr>
            <a:picLocks noChangeAspect="1"/>
          </p:cNvPicPr>
          <p:nvPr/>
        </p:nvPicPr>
        <p:blipFill>
          <a:blip r:embed="rId2"/>
          <a:stretch>
            <a:fillRect/>
          </a:stretch>
        </p:blipFill>
        <p:spPr>
          <a:xfrm>
            <a:off x="275864" y="1712189"/>
            <a:ext cx="5107788" cy="3694312"/>
          </a:xfrm>
          <a:prstGeom prst="rect">
            <a:avLst/>
          </a:prstGeom>
        </p:spPr>
      </p:pic>
    </p:spTree>
    <p:extLst>
      <p:ext uri="{BB962C8B-B14F-4D97-AF65-F5344CB8AC3E}">
        <p14:creationId xmlns:p14="http://schemas.microsoft.com/office/powerpoint/2010/main" val="285320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1FA5-E420-4482-9988-BFD955FC2F1A}"/>
              </a:ext>
            </a:extLst>
          </p:cNvPr>
          <p:cNvSpPr>
            <a:spLocks noGrp="1"/>
          </p:cNvSpPr>
          <p:nvPr>
            <p:ph type="title"/>
          </p:nvPr>
        </p:nvSpPr>
        <p:spPr/>
        <p:txBody>
          <a:bodyPr/>
          <a:lstStyle/>
          <a:p>
            <a:r>
              <a:rPr lang="en-US" dirty="0">
                <a:solidFill>
                  <a:srgbClr val="FFFF00"/>
                </a:solidFill>
              </a:rPr>
              <a:t>Abbasids 750-1258 </a:t>
            </a:r>
          </a:p>
        </p:txBody>
      </p:sp>
      <p:sp>
        <p:nvSpPr>
          <p:cNvPr id="3" name="Content Placeholder 2">
            <a:extLst>
              <a:ext uri="{FF2B5EF4-FFF2-40B4-BE49-F238E27FC236}">
                <a16:creationId xmlns:a16="http://schemas.microsoft.com/office/drawing/2014/main" id="{D4BC9D12-EC51-44CE-8D7E-612FB1989B17}"/>
              </a:ext>
            </a:extLst>
          </p:cNvPr>
          <p:cNvSpPr>
            <a:spLocks noGrp="1"/>
          </p:cNvSpPr>
          <p:nvPr>
            <p:ph idx="1"/>
          </p:nvPr>
        </p:nvSpPr>
        <p:spPr>
          <a:xfrm>
            <a:off x="4802820" y="0"/>
            <a:ext cx="4341180" cy="6858000"/>
          </a:xfrm>
        </p:spPr>
        <p:txBody>
          <a:bodyPr>
            <a:normAutofit/>
          </a:bodyPr>
          <a:lstStyle/>
          <a:p>
            <a:r>
              <a:rPr lang="en-US" sz="2000" dirty="0">
                <a:solidFill>
                  <a:srgbClr val="FFFF00"/>
                </a:solidFill>
              </a:rPr>
              <a:t>Moved the capital to the ancient Mesopotamian city of Baghdad which became a center of culture </a:t>
            </a:r>
            <a:r>
              <a:rPr lang="en-US" sz="2000" dirty="0"/>
              <a:t>–huge library, preserved and studied ancient Hellenistic and Roman works – perfected paper and made books more available</a:t>
            </a:r>
          </a:p>
          <a:p>
            <a:r>
              <a:rPr lang="en-US" sz="2000" dirty="0"/>
              <a:t>Usually thought of as the </a:t>
            </a:r>
            <a:r>
              <a:rPr lang="en-US" sz="2000" dirty="0">
                <a:solidFill>
                  <a:srgbClr val="FFFF00"/>
                </a:solidFill>
              </a:rPr>
              <a:t>Golden Age of the Muslim World  </a:t>
            </a:r>
          </a:p>
          <a:p>
            <a:r>
              <a:rPr lang="en-US" sz="2000" dirty="0">
                <a:solidFill>
                  <a:srgbClr val="FFFF00"/>
                </a:solidFill>
              </a:rPr>
              <a:t>Persians were able to keep their language and culture </a:t>
            </a:r>
            <a:r>
              <a:rPr lang="en-US" sz="2000" dirty="0"/>
              <a:t>despite a strong Arab influence—they </a:t>
            </a:r>
            <a:r>
              <a:rPr lang="en-US" sz="2000" dirty="0">
                <a:solidFill>
                  <a:srgbClr val="FFFF00"/>
                </a:solidFill>
              </a:rPr>
              <a:t>contributed with scholars</a:t>
            </a:r>
            <a:r>
              <a:rPr lang="en-US" sz="2000" dirty="0"/>
              <a:t>, </a:t>
            </a:r>
            <a:r>
              <a:rPr lang="en-US" sz="2000" dirty="0">
                <a:solidFill>
                  <a:srgbClr val="FFFF00"/>
                </a:solidFill>
              </a:rPr>
              <a:t>scientists and poets. </a:t>
            </a:r>
          </a:p>
          <a:p>
            <a:r>
              <a:rPr lang="en-US" sz="2000" dirty="0"/>
              <a:t>Problems collecting taxes, conquered by the Seljuk Turks who split the empire into </a:t>
            </a:r>
            <a:r>
              <a:rPr lang="en-US" sz="2000" i="1" dirty="0"/>
              <a:t>sultanates</a:t>
            </a:r>
            <a:r>
              <a:rPr lang="en-US" sz="2000" dirty="0"/>
              <a:t>, Crusaders, and finally fell to the Mongols </a:t>
            </a:r>
          </a:p>
          <a:p>
            <a:r>
              <a:rPr lang="en-US" sz="2000" dirty="0">
                <a:solidFill>
                  <a:srgbClr val="FFFF00"/>
                </a:solidFill>
              </a:rPr>
              <a:t>Mongols moved Silks Roads north and also destroying Baghdad’s library</a:t>
            </a:r>
          </a:p>
        </p:txBody>
      </p:sp>
      <p:pic>
        <p:nvPicPr>
          <p:cNvPr id="4" name="Picture 3">
            <a:extLst>
              <a:ext uri="{FF2B5EF4-FFF2-40B4-BE49-F238E27FC236}">
                <a16:creationId xmlns:a16="http://schemas.microsoft.com/office/drawing/2014/main" id="{9E8FEADF-339E-44B9-AF0F-4AD0F7EFAE0E}"/>
              </a:ext>
            </a:extLst>
          </p:cNvPr>
          <p:cNvPicPr>
            <a:picLocks noChangeAspect="1"/>
          </p:cNvPicPr>
          <p:nvPr/>
        </p:nvPicPr>
        <p:blipFill rotWithShape="1">
          <a:blip r:embed="rId2"/>
          <a:srcRect l="17871" t="22864" r="8844" b="5174"/>
          <a:stretch/>
        </p:blipFill>
        <p:spPr>
          <a:xfrm>
            <a:off x="0" y="1731145"/>
            <a:ext cx="5038833" cy="3710866"/>
          </a:xfrm>
          <a:prstGeom prst="rect">
            <a:avLst/>
          </a:prstGeom>
        </p:spPr>
      </p:pic>
    </p:spTree>
    <p:extLst>
      <p:ext uri="{BB962C8B-B14F-4D97-AF65-F5344CB8AC3E}">
        <p14:creationId xmlns:p14="http://schemas.microsoft.com/office/powerpoint/2010/main" val="2939091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BD94887-6A10-4F62-8EE1-B2BCFA1F3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1786"/>
            <a:ext cx="914161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id="{3AC01506-C1E3-4757-8324-9B382D11DC8D}"/>
              </a:ext>
            </a:extLst>
          </p:cNvPr>
          <p:cNvPicPr>
            <a:picLocks noChangeAspect="1"/>
          </p:cNvPicPr>
          <p:nvPr/>
        </p:nvPicPr>
        <p:blipFill rotWithShape="1">
          <a:blip r:embed="rId2">
            <a:alphaModFix amt="25000"/>
          </a:blip>
          <a:srcRect t="4138" b="9157"/>
          <a:stretch/>
        </p:blipFill>
        <p:spPr>
          <a:xfrm>
            <a:off x="20" y="10"/>
            <a:ext cx="9143980" cy="6857990"/>
          </a:xfrm>
          <a:prstGeom prst="rect">
            <a:avLst/>
          </a:prstGeom>
        </p:spPr>
      </p:pic>
      <p:pic>
        <p:nvPicPr>
          <p:cNvPr id="22" name="Picture 21">
            <a:extLst>
              <a:ext uri="{FF2B5EF4-FFF2-40B4-BE49-F238E27FC236}">
                <a16:creationId xmlns:a16="http://schemas.microsoft.com/office/drawing/2014/main" id="{A3D512BA-228A-4979-9312-ACD246E1099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1191" y="893"/>
            <a:ext cx="9141618" cy="6856214"/>
          </a:xfrm>
          <a:prstGeom prst="rect">
            <a:avLst/>
          </a:prstGeom>
        </p:spPr>
      </p:pic>
      <p:sp>
        <p:nvSpPr>
          <p:cNvPr id="2" name="Title 1">
            <a:extLst>
              <a:ext uri="{FF2B5EF4-FFF2-40B4-BE49-F238E27FC236}">
                <a16:creationId xmlns:a16="http://schemas.microsoft.com/office/drawing/2014/main" id="{B8C988EC-1AB7-478E-8904-4FB5507B8416}"/>
              </a:ext>
            </a:extLst>
          </p:cNvPr>
          <p:cNvSpPr>
            <a:spLocks noGrp="1"/>
          </p:cNvSpPr>
          <p:nvPr>
            <p:ph type="title"/>
          </p:nvPr>
        </p:nvSpPr>
        <p:spPr>
          <a:xfrm>
            <a:off x="514350" y="609600"/>
            <a:ext cx="7598569" cy="1456267"/>
          </a:xfrm>
        </p:spPr>
        <p:txBody>
          <a:bodyPr>
            <a:normAutofit/>
          </a:bodyPr>
          <a:lstStyle/>
          <a:p>
            <a:r>
              <a:rPr lang="en-US" sz="3600" dirty="0">
                <a:solidFill>
                  <a:srgbClr val="FFFF00"/>
                </a:solidFill>
              </a:rPr>
              <a:t>Rule in Spain</a:t>
            </a:r>
          </a:p>
        </p:txBody>
      </p:sp>
      <p:sp>
        <p:nvSpPr>
          <p:cNvPr id="15" name="Content Placeholder 2">
            <a:extLst>
              <a:ext uri="{FF2B5EF4-FFF2-40B4-BE49-F238E27FC236}">
                <a16:creationId xmlns:a16="http://schemas.microsoft.com/office/drawing/2014/main" id="{F375CDDF-CEB0-4BFA-B5EF-39F7C38123E9}"/>
              </a:ext>
            </a:extLst>
          </p:cNvPr>
          <p:cNvSpPr>
            <a:spLocks noGrp="1"/>
          </p:cNvSpPr>
          <p:nvPr>
            <p:ph idx="1"/>
          </p:nvPr>
        </p:nvSpPr>
        <p:spPr>
          <a:xfrm>
            <a:off x="514350" y="1701801"/>
            <a:ext cx="7598569" cy="4089400"/>
          </a:xfrm>
        </p:spPr>
        <p:txBody>
          <a:bodyPr>
            <a:normAutofit/>
          </a:bodyPr>
          <a:lstStyle/>
          <a:p>
            <a:r>
              <a:rPr lang="en-US" sz="2400" dirty="0">
                <a:solidFill>
                  <a:srgbClr val="FFFF00"/>
                </a:solidFill>
              </a:rPr>
              <a:t>711, Muslim forces took over Southern Spain</a:t>
            </a:r>
          </a:p>
          <a:p>
            <a:r>
              <a:rPr lang="en-US" sz="2400" dirty="0">
                <a:solidFill>
                  <a:srgbClr val="FFFF00"/>
                </a:solidFill>
              </a:rPr>
              <a:t>City of Cordoba, became the Muslim capital in Spain</a:t>
            </a:r>
          </a:p>
          <a:p>
            <a:r>
              <a:rPr lang="en-US" sz="2400" dirty="0">
                <a:solidFill>
                  <a:srgbClr val="FFFF00"/>
                </a:solidFill>
              </a:rPr>
              <a:t>In the Battle of Tours</a:t>
            </a:r>
            <a:r>
              <a:rPr lang="en-US" sz="2400" dirty="0"/>
              <a:t>, the French Charles Martell defeated the </a:t>
            </a:r>
            <a:r>
              <a:rPr lang="en-US" sz="2400" dirty="0">
                <a:solidFill>
                  <a:srgbClr val="FFFF00"/>
                </a:solidFill>
              </a:rPr>
              <a:t>Muslim forces that tried to take France</a:t>
            </a:r>
          </a:p>
          <a:p>
            <a:r>
              <a:rPr lang="en-US" sz="2400" dirty="0">
                <a:solidFill>
                  <a:srgbClr val="FFFF00"/>
                </a:solidFill>
              </a:rPr>
              <a:t>Prosperity under Islam—trade using </a:t>
            </a:r>
            <a:r>
              <a:rPr lang="en-US" sz="2400" i="1" dirty="0">
                <a:solidFill>
                  <a:srgbClr val="FFFF00"/>
                </a:solidFill>
              </a:rPr>
              <a:t>dhows</a:t>
            </a:r>
            <a:r>
              <a:rPr lang="en-US" sz="2400" dirty="0">
                <a:solidFill>
                  <a:srgbClr val="FFFF00"/>
                </a:solidFill>
              </a:rPr>
              <a:t> brought from India and China—building of the impressive palace/fortress of the </a:t>
            </a:r>
            <a:r>
              <a:rPr lang="en-US" sz="2400" i="1" dirty="0">
                <a:solidFill>
                  <a:srgbClr val="FFFF00"/>
                </a:solidFill>
              </a:rPr>
              <a:t>Alhambra</a:t>
            </a:r>
            <a:endParaRPr lang="en-US" sz="2400" dirty="0">
              <a:solidFill>
                <a:srgbClr val="FFFF00"/>
              </a:solidFill>
            </a:endParaRPr>
          </a:p>
          <a:p>
            <a:r>
              <a:rPr lang="en-US" sz="2400" dirty="0"/>
              <a:t>Ibn </a:t>
            </a:r>
            <a:r>
              <a:rPr lang="en-US" sz="2400" dirty="0" err="1"/>
              <a:t>Rushd</a:t>
            </a:r>
            <a:r>
              <a:rPr lang="en-US" sz="2400" dirty="0"/>
              <a:t> (Averroes), Maimonides –</a:t>
            </a:r>
            <a:r>
              <a:rPr lang="en-US" sz="2400" dirty="0">
                <a:solidFill>
                  <a:srgbClr val="FFFF00"/>
                </a:solidFill>
              </a:rPr>
              <a:t>great philosophers on ethics </a:t>
            </a:r>
          </a:p>
          <a:p>
            <a:endParaRPr lang="en-US" dirty="0"/>
          </a:p>
        </p:txBody>
      </p:sp>
    </p:spTree>
    <p:extLst>
      <p:ext uri="{BB962C8B-B14F-4D97-AF65-F5344CB8AC3E}">
        <p14:creationId xmlns:p14="http://schemas.microsoft.com/office/powerpoint/2010/main" val="2721469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4D66-AE25-4B98-B2AC-968FC54285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CAFD2E-B17E-4F0C-8171-4059DA4C768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161B9A-F54B-45D4-ADD9-025F4824AD7D}"/>
              </a:ext>
            </a:extLst>
          </p:cNvPr>
          <p:cNvPicPr>
            <a:picLocks noChangeAspect="1"/>
          </p:cNvPicPr>
          <p:nvPr/>
        </p:nvPicPr>
        <p:blipFill>
          <a:blip r:embed="rId2"/>
          <a:stretch>
            <a:fillRect/>
          </a:stretch>
        </p:blipFill>
        <p:spPr>
          <a:xfrm>
            <a:off x="0" y="917448"/>
            <a:ext cx="9144000" cy="5023104"/>
          </a:xfrm>
          <a:prstGeom prst="rect">
            <a:avLst/>
          </a:prstGeom>
        </p:spPr>
      </p:pic>
    </p:spTree>
    <p:extLst>
      <p:ext uri="{BB962C8B-B14F-4D97-AF65-F5344CB8AC3E}">
        <p14:creationId xmlns:p14="http://schemas.microsoft.com/office/powerpoint/2010/main" val="2184914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8F23-C430-49EF-A214-61A41DC403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D8F2A4-7F5B-46E5-80BA-BB80D086678F}"/>
              </a:ext>
            </a:extLst>
          </p:cNvPr>
          <p:cNvSpPr>
            <a:spLocks noGrp="1"/>
          </p:cNvSpPr>
          <p:nvPr>
            <p:ph idx="1"/>
          </p:nvPr>
        </p:nvSpPr>
        <p:spPr/>
        <p:txBody>
          <a:bodyPr/>
          <a:lstStyle/>
          <a:p>
            <a:endParaRPr lang="en-US"/>
          </a:p>
        </p:txBody>
      </p:sp>
      <p:pic>
        <p:nvPicPr>
          <p:cNvPr id="1026" name="Picture 2" descr="See the source image">
            <a:extLst>
              <a:ext uri="{FF2B5EF4-FFF2-40B4-BE49-F238E27FC236}">
                <a16:creationId xmlns:a16="http://schemas.microsoft.com/office/drawing/2014/main" id="{058A20E7-1BF3-4133-A83C-4C07882B4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86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D19557-49C7-4DF4-90E7-21F897297713}"/>
              </a:ext>
            </a:extLst>
          </p:cNvPr>
          <p:cNvPicPr>
            <a:picLocks noChangeAspect="1"/>
          </p:cNvPicPr>
          <p:nvPr/>
        </p:nvPicPr>
        <p:blipFill>
          <a:blip r:embed="rId3"/>
          <a:stretch>
            <a:fillRect/>
          </a:stretch>
        </p:blipFill>
        <p:spPr>
          <a:xfrm>
            <a:off x="4486275" y="79159"/>
            <a:ext cx="4572000" cy="6096000"/>
          </a:xfrm>
          <a:prstGeom prst="rect">
            <a:avLst/>
          </a:prstGeom>
        </p:spPr>
      </p:pic>
    </p:spTree>
    <p:extLst>
      <p:ext uri="{BB962C8B-B14F-4D97-AF65-F5344CB8AC3E}">
        <p14:creationId xmlns:p14="http://schemas.microsoft.com/office/powerpoint/2010/main" val="413920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B305-14DC-4C46-9900-0D3607B8BC1D}"/>
              </a:ext>
            </a:extLst>
          </p:cNvPr>
          <p:cNvSpPr>
            <a:spLocks noGrp="1"/>
          </p:cNvSpPr>
          <p:nvPr>
            <p:ph type="title"/>
          </p:nvPr>
        </p:nvSpPr>
        <p:spPr>
          <a:xfrm>
            <a:off x="0" y="0"/>
            <a:ext cx="7772400" cy="1456267"/>
          </a:xfrm>
        </p:spPr>
        <p:txBody>
          <a:bodyPr/>
          <a:lstStyle/>
          <a:p>
            <a:r>
              <a:rPr lang="en-US" dirty="0">
                <a:solidFill>
                  <a:srgbClr val="FFFF00"/>
                </a:solidFill>
              </a:rPr>
              <a:t>Other Aspects of Muslim Society</a:t>
            </a:r>
          </a:p>
        </p:txBody>
      </p:sp>
      <p:sp>
        <p:nvSpPr>
          <p:cNvPr id="3" name="Content Placeholder 2">
            <a:extLst>
              <a:ext uri="{FF2B5EF4-FFF2-40B4-BE49-F238E27FC236}">
                <a16:creationId xmlns:a16="http://schemas.microsoft.com/office/drawing/2014/main" id="{986A3F91-9C68-4E3A-A2EC-1295AA786BAF}"/>
              </a:ext>
            </a:extLst>
          </p:cNvPr>
          <p:cNvSpPr>
            <a:spLocks noGrp="1"/>
          </p:cNvSpPr>
          <p:nvPr>
            <p:ph idx="1"/>
          </p:nvPr>
        </p:nvSpPr>
        <p:spPr>
          <a:xfrm>
            <a:off x="5495278" y="133166"/>
            <a:ext cx="3648722" cy="6724834"/>
          </a:xfrm>
        </p:spPr>
        <p:txBody>
          <a:bodyPr>
            <a:normAutofit fontScale="92500"/>
          </a:bodyPr>
          <a:lstStyle/>
          <a:p>
            <a:pPr lvl="1"/>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Shariah: code of law developed by scholars</a:t>
            </a:r>
            <a:r>
              <a:rPr lang="en-US" altLang="en-US" sz="2400" dirty="0">
                <a:latin typeface="Arial" panose="020B0604020202020204" pitchFamily="34" charset="0"/>
                <a:ea typeface="ＭＳ Ｐゴシック" pitchFamily="34" charset="-128"/>
                <a:cs typeface="Arial" panose="020B0604020202020204" pitchFamily="34" charset="0"/>
              </a:rPr>
              <a:t>, behavioral code for daily life</a:t>
            </a:r>
          </a:p>
          <a:p>
            <a:pPr lvl="1"/>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Sufi movement: India, Persia</a:t>
            </a:r>
            <a:r>
              <a:rPr lang="en-US" altLang="en-US" sz="2400" dirty="0">
                <a:latin typeface="Arial" panose="020B0604020202020204" pitchFamily="34" charset="0"/>
                <a:ea typeface="ＭＳ Ｐゴシック" pitchFamily="34" charset="-128"/>
                <a:cs typeface="Arial" panose="020B0604020202020204" pitchFamily="34" charset="0"/>
              </a:rPr>
              <a:t>—abstained from pleasures, focused on </a:t>
            </a:r>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introspection rather than scholarship </a:t>
            </a:r>
          </a:p>
          <a:p>
            <a:pPr lvl="1"/>
            <a:r>
              <a:rPr lang="en-US" sz="2400" dirty="0">
                <a:solidFill>
                  <a:srgbClr val="FFFF00"/>
                </a:solidFill>
                <a:latin typeface="Arial" panose="020B0604020202020204" pitchFamily="34" charset="0"/>
                <a:ea typeface="ＭＳ Ｐゴシック" pitchFamily="34" charset="-128"/>
                <a:cs typeface="Arial" panose="020B0604020202020204" pitchFamily="34" charset="0"/>
              </a:rPr>
              <a:t>Women: Muslim women had higher status than Christian and Jewish women</a:t>
            </a:r>
            <a:r>
              <a:rPr lang="en-US" sz="2400" dirty="0">
                <a:latin typeface="Arial" panose="020B0604020202020204" pitchFamily="34" charset="0"/>
                <a:ea typeface="ＭＳ Ｐゴシック" pitchFamily="34" charset="-128"/>
                <a:cs typeface="Arial" panose="020B0604020202020204" pitchFamily="34" charset="0"/>
              </a:rPr>
              <a:t>, but dressed modestly. They could remarry, get cash, inherit, retain ownership, and even testify in court. </a:t>
            </a:r>
            <a:endParaRPr lang="en-US" sz="2400" dirty="0"/>
          </a:p>
        </p:txBody>
      </p:sp>
      <p:pic>
        <p:nvPicPr>
          <p:cNvPr id="4" name="Picture 3" descr="04_Sufis and Worldly Power.jpg">
            <a:extLst>
              <a:ext uri="{FF2B5EF4-FFF2-40B4-BE49-F238E27FC236}">
                <a16:creationId xmlns:a16="http://schemas.microsoft.com/office/drawing/2014/main" id="{36DE8E21-EFBF-456C-83F4-B34350EBBBBB}"/>
              </a:ext>
            </a:extLst>
          </p:cNvPr>
          <p:cNvPicPr>
            <a:picLocks noChangeAspect="1"/>
          </p:cNvPicPr>
          <p:nvPr/>
        </p:nvPicPr>
        <p:blipFill>
          <a:blip r:embed="rId2"/>
          <a:stretch>
            <a:fillRect/>
          </a:stretch>
        </p:blipFill>
        <p:spPr>
          <a:xfrm>
            <a:off x="562037" y="923886"/>
            <a:ext cx="5199571" cy="6217920"/>
          </a:xfrm>
          <a:prstGeom prst="rect">
            <a:avLst/>
          </a:prstGeom>
        </p:spPr>
      </p:pic>
    </p:spTree>
    <p:extLst>
      <p:ext uri="{BB962C8B-B14F-4D97-AF65-F5344CB8AC3E}">
        <p14:creationId xmlns:p14="http://schemas.microsoft.com/office/powerpoint/2010/main" val="124537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B1E-2238-4809-B4AF-686802BA8AE5}"/>
              </a:ext>
            </a:extLst>
          </p:cNvPr>
          <p:cNvSpPr>
            <a:spLocks noGrp="1"/>
          </p:cNvSpPr>
          <p:nvPr>
            <p:ph type="title"/>
          </p:nvPr>
        </p:nvSpPr>
        <p:spPr>
          <a:xfrm>
            <a:off x="457200" y="0"/>
            <a:ext cx="4114800" cy="1456267"/>
          </a:xfrm>
        </p:spPr>
        <p:txBody>
          <a:bodyPr/>
          <a:lstStyle/>
          <a:p>
            <a:r>
              <a:rPr lang="en-US" dirty="0">
                <a:solidFill>
                  <a:srgbClr val="FFFF00"/>
                </a:solidFill>
              </a:rPr>
              <a:t>Legacy of the Golden Age of Islam</a:t>
            </a:r>
          </a:p>
        </p:txBody>
      </p:sp>
      <p:sp>
        <p:nvSpPr>
          <p:cNvPr id="3" name="Content Placeholder 2">
            <a:extLst>
              <a:ext uri="{FF2B5EF4-FFF2-40B4-BE49-F238E27FC236}">
                <a16:creationId xmlns:a16="http://schemas.microsoft.com/office/drawing/2014/main" id="{656FDA17-B07D-49B6-A67F-1FF4F28DB94F}"/>
              </a:ext>
            </a:extLst>
          </p:cNvPr>
          <p:cNvSpPr>
            <a:spLocks noGrp="1"/>
          </p:cNvSpPr>
          <p:nvPr>
            <p:ph idx="1"/>
          </p:nvPr>
        </p:nvSpPr>
        <p:spPr>
          <a:xfrm>
            <a:off x="5237824" y="0"/>
            <a:ext cx="3906176" cy="6858000"/>
          </a:xfrm>
        </p:spPr>
        <p:txBody>
          <a:bodyPr>
            <a:normAutofit fontScale="92500" lnSpcReduction="10000"/>
          </a:bodyPr>
          <a:lstStyle/>
          <a:p>
            <a:r>
              <a:rPr lang="en-US" sz="2800" dirty="0">
                <a:solidFill>
                  <a:srgbClr val="FFFF00"/>
                </a:solidFill>
              </a:rPr>
              <a:t>Due to the big trading centers such as Baghdad, Cordoba, Cairo, Bukhara, many people from all sides of the world brought their knowledge and it disseminated thru the Muslim World and later to Europe</a:t>
            </a:r>
          </a:p>
          <a:p>
            <a:r>
              <a:rPr lang="en-US" sz="2800" dirty="0"/>
              <a:t>Translation of Greek works</a:t>
            </a:r>
          </a:p>
          <a:p>
            <a:r>
              <a:rPr lang="en-US" sz="2800" dirty="0"/>
              <a:t>Brought Mathematics from India </a:t>
            </a:r>
          </a:p>
          <a:p>
            <a:r>
              <a:rPr lang="en-US" sz="2800" dirty="0"/>
              <a:t>China was a main focus</a:t>
            </a:r>
          </a:p>
          <a:p>
            <a:r>
              <a:rPr lang="en-US" sz="2800" dirty="0"/>
              <a:t>Medical advances in Egypt </a:t>
            </a:r>
          </a:p>
        </p:txBody>
      </p:sp>
      <p:pic>
        <p:nvPicPr>
          <p:cNvPr id="5" name="Picture 4" descr="A group of palm trees with a building in the background&#10;&#10;Description automatically generated">
            <a:extLst>
              <a:ext uri="{FF2B5EF4-FFF2-40B4-BE49-F238E27FC236}">
                <a16:creationId xmlns:a16="http://schemas.microsoft.com/office/drawing/2014/main" id="{25978B12-4953-4989-ABB7-9A89F0C13268}"/>
              </a:ext>
            </a:extLst>
          </p:cNvPr>
          <p:cNvPicPr>
            <a:picLocks noChangeAspect="1"/>
          </p:cNvPicPr>
          <p:nvPr/>
        </p:nvPicPr>
        <p:blipFill>
          <a:blip r:embed="rId2"/>
          <a:stretch>
            <a:fillRect/>
          </a:stretch>
        </p:blipFill>
        <p:spPr>
          <a:xfrm>
            <a:off x="523505" y="2117417"/>
            <a:ext cx="4514850" cy="3067050"/>
          </a:xfrm>
          <a:prstGeom prst="rect">
            <a:avLst/>
          </a:prstGeom>
        </p:spPr>
      </p:pic>
    </p:spTree>
    <p:extLst>
      <p:ext uri="{BB962C8B-B14F-4D97-AF65-F5344CB8AC3E}">
        <p14:creationId xmlns:p14="http://schemas.microsoft.com/office/powerpoint/2010/main" val="3797990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53" name="Content Placeholder 3" descr="Map 9.1  Arabia at the Time of Muhammad.jpg">
            <a:extLst>
              <a:ext uri="{FF2B5EF4-FFF2-40B4-BE49-F238E27FC236}">
                <a16:creationId xmlns:a16="http://schemas.microsoft.com/office/drawing/2014/main" id="{B0ECF48D-164C-456C-810F-F4E2198D3141}"/>
              </a:ext>
            </a:extLst>
          </p:cNvPr>
          <p:cNvPicPr>
            <a:picLocks noGrp="1" noChangeAspect="1"/>
          </p:cNvPicPr>
          <p:nvPr>
            <p:ph idx="1"/>
          </p:nvPr>
        </p:nvPicPr>
        <p:blipFill>
          <a:blip r:embed="rId3"/>
          <a:stretch>
            <a:fillRect/>
          </a:stretch>
        </p:blipFill>
        <p:spPr>
          <a:xfrm>
            <a:off x="2025247" y="326017"/>
            <a:ext cx="5232135" cy="6210250"/>
          </a:xfrm>
          <a:prstGeom prst="rect">
            <a:avLst/>
          </a:prstGeom>
        </p:spPr>
      </p:pic>
    </p:spTree>
    <p:extLst>
      <p:ext uri="{BB962C8B-B14F-4D97-AF65-F5344CB8AC3E}">
        <p14:creationId xmlns:p14="http://schemas.microsoft.com/office/powerpoint/2010/main" val="372275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5A5E5-541C-4189-88DC-1E7A898462AB}"/>
              </a:ext>
            </a:extLst>
          </p:cNvPr>
          <p:cNvSpPr>
            <a:spLocks noGrp="1"/>
          </p:cNvSpPr>
          <p:nvPr>
            <p:ph type="title"/>
          </p:nvPr>
        </p:nvSpPr>
        <p:spPr>
          <a:xfrm>
            <a:off x="5041901" y="-508987"/>
            <a:ext cx="3860797" cy="1641987"/>
          </a:xfrm>
        </p:spPr>
        <p:txBody>
          <a:bodyPr>
            <a:normAutofit/>
          </a:bodyPr>
          <a:lstStyle/>
          <a:p>
            <a:r>
              <a:rPr lang="en-US" sz="3200" dirty="0">
                <a:solidFill>
                  <a:srgbClr val="FFFF00"/>
                </a:solidFill>
              </a:rPr>
              <a:t>Bedouin Culture </a:t>
            </a:r>
          </a:p>
        </p:txBody>
      </p:sp>
      <p:sp>
        <p:nvSpPr>
          <p:cNvPr id="3" name="Content Placeholder 2">
            <a:extLst>
              <a:ext uri="{FF2B5EF4-FFF2-40B4-BE49-F238E27FC236}">
                <a16:creationId xmlns:a16="http://schemas.microsoft.com/office/drawing/2014/main" id="{7466D1DB-CF03-41D2-B4BC-41A278198EC1}"/>
              </a:ext>
            </a:extLst>
          </p:cNvPr>
          <p:cNvSpPr>
            <a:spLocks noGrp="1"/>
          </p:cNvSpPr>
          <p:nvPr>
            <p:ph idx="1"/>
          </p:nvPr>
        </p:nvSpPr>
        <p:spPr>
          <a:xfrm>
            <a:off x="4705165" y="791364"/>
            <a:ext cx="4438835" cy="6307584"/>
          </a:xfrm>
        </p:spPr>
        <p:txBody>
          <a:bodyPr>
            <a:normAutofit lnSpcReduction="10000"/>
          </a:bodyPr>
          <a:lstStyle/>
          <a:p>
            <a:r>
              <a:rPr lang="en-US" sz="2400" dirty="0">
                <a:solidFill>
                  <a:srgbClr val="FFFF00"/>
                </a:solidFill>
              </a:rPr>
              <a:t>Arabic Peninsula </a:t>
            </a:r>
            <a:r>
              <a:rPr lang="en-US" sz="2400" dirty="0"/>
              <a:t>prior to Islamic Revelations (Quran</a:t>
            </a:r>
            <a:r>
              <a:rPr lang="en-US" sz="2400" dirty="0">
                <a:solidFill>
                  <a:srgbClr val="FFFF00"/>
                </a:solidFill>
              </a:rPr>
              <a:t>): Inhabited by</a:t>
            </a:r>
            <a:r>
              <a:rPr lang="en-US" sz="2400" i="1" dirty="0">
                <a:solidFill>
                  <a:srgbClr val="FFFF00"/>
                </a:solidFill>
              </a:rPr>
              <a:t> Bedouins</a:t>
            </a:r>
            <a:r>
              <a:rPr lang="en-US" sz="2400" i="1" dirty="0"/>
              <a:t>—</a:t>
            </a:r>
            <a:r>
              <a:rPr lang="en-US" sz="2400" dirty="0"/>
              <a:t>mostly nomadic, tribal, polytheistic, practiced polygyny, and their tribes were ruled by a Sheikh. </a:t>
            </a:r>
          </a:p>
          <a:p>
            <a:r>
              <a:rPr lang="en-US" sz="2400" dirty="0"/>
              <a:t>Many are </a:t>
            </a:r>
            <a:r>
              <a:rPr lang="en-US" sz="2400" dirty="0">
                <a:solidFill>
                  <a:srgbClr val="FFFF00"/>
                </a:solidFill>
              </a:rPr>
              <a:t>merchants leading caravans across the dessert</a:t>
            </a:r>
          </a:p>
          <a:p>
            <a:r>
              <a:rPr lang="en-US" altLang="en-US" sz="2400">
                <a:solidFill>
                  <a:srgbClr val="FFFF00"/>
                </a:solidFill>
                <a:latin typeface="Arial" panose="020B0604020202020204" pitchFamily="34" charset="0"/>
                <a:ea typeface="ＭＳ Ｐゴシック" pitchFamily="34" charset="-128"/>
                <a:cs typeface="Arial" panose="020B0604020202020204" pitchFamily="34" charset="0"/>
              </a:rPr>
              <a:t>The peninsula is </a:t>
            </a:r>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at the crossroads of trading routes- camel caravans</a:t>
            </a:r>
            <a:r>
              <a:rPr lang="en-US" altLang="en-US" sz="2400" dirty="0">
                <a:latin typeface="Arial" panose="020B0604020202020204" pitchFamily="34" charset="0"/>
                <a:ea typeface="ＭＳ Ｐゴシック" pitchFamily="34" charset="-128"/>
                <a:cs typeface="Arial" panose="020B0604020202020204" pitchFamily="34" charset="0"/>
              </a:rPr>
              <a:t>, the Mediterranean Sea, Red Sea, and Indian Ocean. </a:t>
            </a:r>
          </a:p>
          <a:p>
            <a:r>
              <a:rPr lang="en-US" altLang="en-US" sz="2400" dirty="0">
                <a:solidFill>
                  <a:srgbClr val="FFFF00"/>
                </a:solidFill>
                <a:latin typeface="Arial" panose="020B0604020202020204" pitchFamily="34" charset="0"/>
                <a:ea typeface="ＭＳ Ｐゴシック" pitchFamily="34" charset="-128"/>
                <a:cs typeface="Arial" panose="020B0604020202020204" pitchFamily="34" charset="0"/>
              </a:rPr>
              <a:t>Trade brought tribes with monotheistic Jews, Christians, and Zoroastrians.</a:t>
            </a:r>
          </a:p>
          <a:p>
            <a:endParaRPr lang="en-US" dirty="0"/>
          </a:p>
          <a:p>
            <a:endParaRPr lang="en-US" i="1" dirty="0"/>
          </a:p>
          <a:p>
            <a:endParaRPr lang="en-US" dirty="0"/>
          </a:p>
        </p:txBody>
      </p:sp>
      <p:pic>
        <p:nvPicPr>
          <p:cNvPr id="4" name="Picture 3">
            <a:extLst>
              <a:ext uri="{FF2B5EF4-FFF2-40B4-BE49-F238E27FC236}">
                <a16:creationId xmlns:a16="http://schemas.microsoft.com/office/drawing/2014/main" id="{0D023C56-5FFA-4278-B05B-5E2414C3DBE1}"/>
              </a:ext>
            </a:extLst>
          </p:cNvPr>
          <p:cNvPicPr>
            <a:picLocks noChangeAspect="1"/>
          </p:cNvPicPr>
          <p:nvPr/>
        </p:nvPicPr>
        <p:blipFill rotWithShape="1">
          <a:blip r:embed="rId3"/>
          <a:srcRect l="21554" r="23723" b="-1"/>
          <a:stretch/>
        </p:blipFill>
        <p:spPr>
          <a:xfrm>
            <a:off x="486697" y="791364"/>
            <a:ext cx="4085303" cy="494589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13452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2537-E577-487E-84E4-1856B786265C}"/>
              </a:ext>
            </a:extLst>
          </p:cNvPr>
          <p:cNvSpPr>
            <a:spLocks noGrp="1"/>
          </p:cNvSpPr>
          <p:nvPr>
            <p:ph type="title"/>
          </p:nvPr>
        </p:nvSpPr>
        <p:spPr>
          <a:xfrm>
            <a:off x="5257800" y="-292099"/>
            <a:ext cx="7772400" cy="1456267"/>
          </a:xfrm>
        </p:spPr>
        <p:txBody>
          <a:bodyPr/>
          <a:lstStyle/>
          <a:p>
            <a:r>
              <a:rPr lang="en-US" dirty="0">
                <a:solidFill>
                  <a:srgbClr val="FFFF00"/>
                </a:solidFill>
              </a:rPr>
              <a:t>Bedouin Culture </a:t>
            </a:r>
          </a:p>
        </p:txBody>
      </p:sp>
      <p:sp>
        <p:nvSpPr>
          <p:cNvPr id="3" name="Content Placeholder 2">
            <a:extLst>
              <a:ext uri="{FF2B5EF4-FFF2-40B4-BE49-F238E27FC236}">
                <a16:creationId xmlns:a16="http://schemas.microsoft.com/office/drawing/2014/main" id="{7B08BE8A-25A0-4E0C-BCD9-9D7661E1B527}"/>
              </a:ext>
            </a:extLst>
          </p:cNvPr>
          <p:cNvSpPr>
            <a:spLocks noGrp="1"/>
          </p:cNvSpPr>
          <p:nvPr>
            <p:ph idx="1"/>
          </p:nvPr>
        </p:nvSpPr>
        <p:spPr>
          <a:xfrm>
            <a:off x="5041900" y="292100"/>
            <a:ext cx="4102100" cy="6858000"/>
          </a:xfrm>
        </p:spPr>
        <p:txBody>
          <a:bodyPr/>
          <a:lstStyle/>
          <a:p>
            <a:r>
              <a:rPr lang="en-US" altLang="en-US" sz="2000" dirty="0">
                <a:latin typeface="Arial"/>
                <a:ea typeface="ＭＳ Ｐゴシック"/>
                <a:cs typeface="Arial"/>
              </a:rPr>
              <a:t>Contact with monotheistic religions: </a:t>
            </a:r>
            <a:r>
              <a:rPr lang="en-US" altLang="en-US" sz="2000" u="sng" dirty="0">
                <a:solidFill>
                  <a:srgbClr val="FFFF00"/>
                </a:solidFill>
                <a:latin typeface="Arial"/>
                <a:ea typeface="ＭＳ Ｐゴシック"/>
                <a:cs typeface="Arial"/>
              </a:rPr>
              <a:t>Some Arabs saw the deity Allah as the main god, even linked him to the Jewish </a:t>
            </a:r>
            <a:r>
              <a:rPr lang="en-US" altLang="en-US" sz="2000" u="sng" dirty="0" err="1">
                <a:solidFill>
                  <a:srgbClr val="FFFF00"/>
                </a:solidFill>
                <a:latin typeface="Arial"/>
                <a:ea typeface="ＭＳ Ｐゴシック"/>
                <a:cs typeface="Arial"/>
              </a:rPr>
              <a:t>Yaweh</a:t>
            </a:r>
            <a:r>
              <a:rPr lang="en-US" altLang="en-US" sz="2000" dirty="0">
                <a:latin typeface="Arial"/>
                <a:ea typeface="ＭＳ Ｐゴシック"/>
                <a:cs typeface="Arial"/>
              </a:rPr>
              <a:t>, and the rest were thought as being idols.  </a:t>
            </a:r>
            <a:endParaRPr lang="en-US" altLang="en-US" sz="2000" dirty="0">
              <a:latin typeface="Arial" panose="020B0604020202020204" pitchFamily="34" charset="0"/>
              <a:ea typeface="ＭＳ Ｐゴシック" pitchFamily="34" charset="-128"/>
              <a:cs typeface="Arial" panose="020B0604020202020204" pitchFamily="34" charset="0"/>
            </a:endParaRPr>
          </a:p>
          <a:p>
            <a:r>
              <a:rPr lang="en-US" altLang="en-US" sz="2000" dirty="0">
                <a:latin typeface="Arial"/>
                <a:ea typeface="ＭＳ Ｐゴシック"/>
                <a:cs typeface="Arial"/>
              </a:rPr>
              <a:t>Thus, </a:t>
            </a:r>
            <a:r>
              <a:rPr lang="en-US" altLang="en-US" sz="2000" u="sng" dirty="0">
                <a:latin typeface="Arial"/>
                <a:ea typeface="ＭＳ Ｐゴシック"/>
                <a:cs typeface="Arial"/>
              </a:rPr>
              <a:t>they came to see themselves as “</a:t>
            </a:r>
            <a:r>
              <a:rPr lang="en-US" altLang="en-US" sz="2000" u="sng" dirty="0">
                <a:solidFill>
                  <a:srgbClr val="FFFF00"/>
                </a:solidFill>
                <a:latin typeface="Arial"/>
                <a:ea typeface="ＭＳ Ｐゴシック"/>
                <a:cs typeface="Arial"/>
              </a:rPr>
              <a:t>children of Abraham</a:t>
            </a:r>
            <a:r>
              <a:rPr lang="en-US" altLang="en-US" sz="2000" u="sng" dirty="0">
                <a:latin typeface="Arial"/>
                <a:ea typeface="ＭＳ Ｐゴシック"/>
                <a:cs typeface="Arial"/>
              </a:rPr>
              <a:t>” </a:t>
            </a:r>
            <a:r>
              <a:rPr lang="en-US" altLang="en-US" sz="2000" dirty="0">
                <a:latin typeface="Arial"/>
                <a:ea typeface="ＭＳ Ｐゴシック"/>
                <a:cs typeface="Arial"/>
              </a:rPr>
              <a:t>and many moved towards converting to Judaism or Christianity by the 600s. </a:t>
            </a:r>
            <a:endParaRPr lang="en-US" altLang="en-US" sz="2000" dirty="0">
              <a:latin typeface="Arial" panose="020B0604020202020204" pitchFamily="34" charset="0"/>
              <a:ea typeface="ＭＳ Ｐゴシック" pitchFamily="34" charset="-128"/>
              <a:cs typeface="Arial" panose="020B0604020202020204" pitchFamily="34" charset="0"/>
            </a:endParaRPr>
          </a:p>
          <a:p>
            <a:r>
              <a:rPr lang="en-US" altLang="en-US" sz="2000" dirty="0">
                <a:latin typeface="Arial"/>
                <a:ea typeface="ＭＳ Ｐゴシック"/>
                <a:cs typeface="Arial"/>
              </a:rPr>
              <a:t>Also part of their beliefs was</a:t>
            </a:r>
            <a:r>
              <a:rPr lang="en-US" altLang="en-US" sz="2000" dirty="0">
                <a:solidFill>
                  <a:srgbClr val="FFFF00"/>
                </a:solidFill>
                <a:latin typeface="Arial"/>
                <a:ea typeface="ＭＳ Ｐゴシック"/>
                <a:cs typeface="Arial"/>
              </a:rPr>
              <a:t> veneration was a large black stone in </a:t>
            </a:r>
            <a:r>
              <a:rPr lang="en-US" altLang="en-US" sz="2000" i="1" dirty="0">
                <a:solidFill>
                  <a:srgbClr val="FFFF00"/>
                </a:solidFill>
                <a:latin typeface="Arial"/>
                <a:ea typeface="ＭＳ Ｐゴシック"/>
                <a:cs typeface="Arial"/>
              </a:rPr>
              <a:t>Mecca</a:t>
            </a:r>
            <a:r>
              <a:rPr lang="en-US" altLang="en-US" sz="2000" dirty="0">
                <a:solidFill>
                  <a:srgbClr val="FFFF00"/>
                </a:solidFill>
                <a:latin typeface="Arial"/>
                <a:ea typeface="ＭＳ Ｐゴシック"/>
                <a:cs typeface="Arial"/>
              </a:rPr>
              <a:t>,  tribal values of generosity and honesty=&gt; </a:t>
            </a:r>
            <a:r>
              <a:rPr lang="en-US" altLang="en-US" sz="2000" u="sng" dirty="0">
                <a:solidFill>
                  <a:srgbClr val="FFFF00"/>
                </a:solidFill>
                <a:latin typeface="Arial"/>
                <a:ea typeface="ＭＳ Ｐゴシック"/>
                <a:cs typeface="Arial"/>
              </a:rPr>
              <a:t>Continuity</a:t>
            </a:r>
            <a:r>
              <a:rPr lang="en-US" altLang="en-US" sz="2000" u="sng" dirty="0">
                <a:latin typeface="Arial"/>
                <a:ea typeface="ＭＳ Ｐゴシック"/>
                <a:cs typeface="Arial"/>
              </a:rPr>
              <a:t> of this traditions into Islam. (Except polytheism)</a:t>
            </a:r>
          </a:p>
          <a:p>
            <a:endParaRPr lang="en-US" dirty="0"/>
          </a:p>
        </p:txBody>
      </p:sp>
      <p:pic>
        <p:nvPicPr>
          <p:cNvPr id="4" name="Picture 3">
            <a:extLst>
              <a:ext uri="{FF2B5EF4-FFF2-40B4-BE49-F238E27FC236}">
                <a16:creationId xmlns:a16="http://schemas.microsoft.com/office/drawing/2014/main" id="{78F293FC-25EC-4DEB-99C2-165F9415FBBA}"/>
              </a:ext>
            </a:extLst>
          </p:cNvPr>
          <p:cNvPicPr>
            <a:picLocks noChangeAspect="1"/>
          </p:cNvPicPr>
          <p:nvPr/>
        </p:nvPicPr>
        <p:blipFill>
          <a:blip r:embed="rId2"/>
          <a:stretch>
            <a:fillRect/>
          </a:stretch>
        </p:blipFill>
        <p:spPr>
          <a:xfrm>
            <a:off x="149860" y="362712"/>
            <a:ext cx="4892040" cy="3261360"/>
          </a:xfrm>
          <a:prstGeom prst="rect">
            <a:avLst/>
          </a:prstGeom>
        </p:spPr>
      </p:pic>
      <p:sp>
        <p:nvSpPr>
          <p:cNvPr id="5" name="TextBox 4">
            <a:extLst>
              <a:ext uri="{FF2B5EF4-FFF2-40B4-BE49-F238E27FC236}">
                <a16:creationId xmlns:a16="http://schemas.microsoft.com/office/drawing/2014/main" id="{785BD6CF-A20A-4A7D-AC74-68AF58A1E5B5}"/>
              </a:ext>
            </a:extLst>
          </p:cNvPr>
          <p:cNvSpPr txBox="1"/>
          <p:nvPr/>
        </p:nvSpPr>
        <p:spPr>
          <a:xfrm>
            <a:off x="611632" y="3543038"/>
            <a:ext cx="3968496" cy="369332"/>
          </a:xfrm>
          <a:prstGeom prst="rect">
            <a:avLst/>
          </a:prstGeom>
          <a:noFill/>
        </p:spPr>
        <p:txBody>
          <a:bodyPr wrap="square" rtlCol="0">
            <a:spAutoFit/>
          </a:bodyPr>
          <a:lstStyle/>
          <a:p>
            <a:pPr algn="ctr"/>
            <a:r>
              <a:rPr lang="en-US" dirty="0">
                <a:solidFill>
                  <a:srgbClr val="92D050"/>
                </a:solidFill>
                <a:effectLst>
                  <a:outerShdw blurRad="38100" dist="38100" dir="2700000" algn="tl">
                    <a:srgbClr val="000000">
                      <a:alpha val="43137"/>
                    </a:srgbClr>
                  </a:outerShdw>
                </a:effectLst>
              </a:rPr>
              <a:t>Kaaba in Mecca and the Black Stone</a:t>
            </a:r>
          </a:p>
        </p:txBody>
      </p:sp>
      <p:pic>
        <p:nvPicPr>
          <p:cNvPr id="6" name="Picture 5">
            <a:extLst>
              <a:ext uri="{FF2B5EF4-FFF2-40B4-BE49-F238E27FC236}">
                <a16:creationId xmlns:a16="http://schemas.microsoft.com/office/drawing/2014/main" id="{D5CC40D9-4452-4365-B7EF-445003B8313F}"/>
              </a:ext>
            </a:extLst>
          </p:cNvPr>
          <p:cNvPicPr>
            <a:picLocks noChangeAspect="1"/>
          </p:cNvPicPr>
          <p:nvPr/>
        </p:nvPicPr>
        <p:blipFill>
          <a:blip r:embed="rId3"/>
          <a:stretch>
            <a:fillRect/>
          </a:stretch>
        </p:blipFill>
        <p:spPr>
          <a:xfrm>
            <a:off x="500380" y="3912370"/>
            <a:ext cx="4191000" cy="2790825"/>
          </a:xfrm>
          <a:prstGeom prst="rect">
            <a:avLst/>
          </a:prstGeom>
        </p:spPr>
      </p:pic>
    </p:spTree>
    <p:extLst>
      <p:ext uri="{BB962C8B-B14F-4D97-AF65-F5344CB8AC3E}">
        <p14:creationId xmlns:p14="http://schemas.microsoft.com/office/powerpoint/2010/main" val="1837059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87D9-4AB3-4AA2-AF99-39A37EBAF33E}"/>
              </a:ext>
            </a:extLst>
          </p:cNvPr>
          <p:cNvSpPr>
            <a:spLocks noGrp="1"/>
          </p:cNvSpPr>
          <p:nvPr>
            <p:ph type="title"/>
          </p:nvPr>
        </p:nvSpPr>
        <p:spPr>
          <a:xfrm>
            <a:off x="406400" y="-325581"/>
            <a:ext cx="7772400" cy="1456267"/>
          </a:xfrm>
        </p:spPr>
        <p:txBody>
          <a:bodyPr/>
          <a:lstStyle/>
          <a:p>
            <a:r>
              <a:rPr lang="en-US" dirty="0">
                <a:solidFill>
                  <a:srgbClr val="FFFF00"/>
                </a:solidFill>
              </a:rPr>
              <a:t>Muhammad and Islam </a:t>
            </a:r>
          </a:p>
        </p:txBody>
      </p:sp>
      <p:sp>
        <p:nvSpPr>
          <p:cNvPr id="3" name="Content Placeholder 2">
            <a:extLst>
              <a:ext uri="{FF2B5EF4-FFF2-40B4-BE49-F238E27FC236}">
                <a16:creationId xmlns:a16="http://schemas.microsoft.com/office/drawing/2014/main" id="{0E9387FF-906D-496C-90D0-1F2BA38C93F9}"/>
              </a:ext>
            </a:extLst>
          </p:cNvPr>
          <p:cNvSpPr>
            <a:spLocks noGrp="1"/>
          </p:cNvSpPr>
          <p:nvPr>
            <p:ph idx="1"/>
          </p:nvPr>
        </p:nvSpPr>
        <p:spPr>
          <a:xfrm>
            <a:off x="4292600" y="0"/>
            <a:ext cx="4851400" cy="6858000"/>
          </a:xfrm>
        </p:spPr>
        <p:txBody>
          <a:bodyPr>
            <a:normAutofit/>
          </a:bodyPr>
          <a:lstStyle/>
          <a:p>
            <a:r>
              <a:rPr lang="en-US" sz="2000" dirty="0">
                <a:solidFill>
                  <a:srgbClr val="FFFF00"/>
                </a:solidFill>
              </a:rPr>
              <a:t>Born Muhammad Ibn Abdullah 570-632 </a:t>
            </a:r>
            <a:r>
              <a:rPr lang="en-US" sz="2000" dirty="0"/>
              <a:t>(around the same time as Justinian was ruling) </a:t>
            </a:r>
          </a:p>
          <a:p>
            <a:r>
              <a:rPr lang="en-US" sz="2000" dirty="0"/>
              <a:t>Orphan as a child, raised by uncle. As a child worked as a shepherd, became a self-made merchant, married a wealthy widow, and then settled in Mecca where he was bothered by injustice. </a:t>
            </a:r>
          </a:p>
          <a:p>
            <a:r>
              <a:rPr lang="en-US" sz="2000" dirty="0"/>
              <a:t>610 </a:t>
            </a:r>
            <a:r>
              <a:rPr lang="en-US" sz="2000" dirty="0">
                <a:solidFill>
                  <a:srgbClr val="FFFF00"/>
                </a:solidFill>
              </a:rPr>
              <a:t>Muhammad had a series of revelations that he attributed to an angel of the deity Allah </a:t>
            </a:r>
            <a:r>
              <a:rPr lang="en-US" sz="2000" dirty="0"/>
              <a:t>(revelations later collected in the book </a:t>
            </a:r>
            <a:r>
              <a:rPr lang="en-US" sz="2000" i="1" dirty="0">
                <a:solidFill>
                  <a:srgbClr val="FFFF00"/>
                </a:solidFill>
              </a:rPr>
              <a:t>Quran or Koran, </a:t>
            </a:r>
            <a:r>
              <a:rPr lang="en-US" sz="2000" dirty="0">
                <a:solidFill>
                  <a:srgbClr val="FFFF00"/>
                </a:solidFill>
              </a:rPr>
              <a:t>meaning “recitation</a:t>
            </a:r>
            <a:r>
              <a:rPr lang="en-US" sz="2000" dirty="0"/>
              <a:t>”). </a:t>
            </a:r>
          </a:p>
          <a:p>
            <a:endParaRPr lang="en-US" dirty="0"/>
          </a:p>
        </p:txBody>
      </p:sp>
      <p:pic>
        <p:nvPicPr>
          <p:cNvPr id="4" name="Picture 3">
            <a:extLst>
              <a:ext uri="{FF2B5EF4-FFF2-40B4-BE49-F238E27FC236}">
                <a16:creationId xmlns:a16="http://schemas.microsoft.com/office/drawing/2014/main" id="{FB43C57F-7E95-4A86-A279-E1053580D8A9}"/>
              </a:ext>
            </a:extLst>
          </p:cNvPr>
          <p:cNvPicPr>
            <a:picLocks noChangeAspect="1"/>
          </p:cNvPicPr>
          <p:nvPr/>
        </p:nvPicPr>
        <p:blipFill>
          <a:blip r:embed="rId2"/>
          <a:stretch>
            <a:fillRect/>
          </a:stretch>
        </p:blipFill>
        <p:spPr>
          <a:xfrm>
            <a:off x="248870" y="776287"/>
            <a:ext cx="3862755" cy="5815013"/>
          </a:xfrm>
          <a:prstGeom prst="rect">
            <a:avLst/>
          </a:prstGeom>
        </p:spPr>
      </p:pic>
    </p:spTree>
    <p:extLst>
      <p:ext uri="{BB962C8B-B14F-4D97-AF65-F5344CB8AC3E}">
        <p14:creationId xmlns:p14="http://schemas.microsoft.com/office/powerpoint/2010/main" val="62461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70A2-3787-4B9C-9F54-ACEEE2A254E2}"/>
              </a:ext>
            </a:extLst>
          </p:cNvPr>
          <p:cNvSpPr>
            <a:spLocks noGrp="1"/>
          </p:cNvSpPr>
          <p:nvPr>
            <p:ph type="title"/>
          </p:nvPr>
        </p:nvSpPr>
        <p:spPr>
          <a:xfrm>
            <a:off x="5899354" y="-306448"/>
            <a:ext cx="3244626" cy="1247481"/>
          </a:xfrm>
        </p:spPr>
        <p:txBody>
          <a:bodyPr>
            <a:normAutofit/>
          </a:bodyPr>
          <a:lstStyle/>
          <a:p>
            <a:r>
              <a:rPr lang="en-US" u="sng" dirty="0">
                <a:solidFill>
                  <a:srgbClr val="FFFF00"/>
                </a:solidFill>
              </a:rPr>
              <a:t>Messenger and the Message</a:t>
            </a:r>
          </a:p>
        </p:txBody>
      </p:sp>
      <p:pic>
        <p:nvPicPr>
          <p:cNvPr id="5" name="Picture 4" descr="A group of people&#10;&#10;Description automatically generated">
            <a:extLst>
              <a:ext uri="{FF2B5EF4-FFF2-40B4-BE49-F238E27FC236}">
                <a16:creationId xmlns:a16="http://schemas.microsoft.com/office/drawing/2014/main" id="{D6D9D85E-330C-4321-99B7-EB7E46501778}"/>
              </a:ext>
            </a:extLst>
          </p:cNvPr>
          <p:cNvPicPr>
            <a:picLocks noChangeAspect="1"/>
          </p:cNvPicPr>
          <p:nvPr/>
        </p:nvPicPr>
        <p:blipFill rotWithShape="1">
          <a:blip r:embed="rId3"/>
          <a:srcRect t="5871" r="-2" b="-2"/>
          <a:stretch/>
        </p:blipFill>
        <p:spPr>
          <a:xfrm>
            <a:off x="20" y="975"/>
            <a:ext cx="5664688" cy="6858000"/>
          </a:xfrm>
          <a:prstGeom prst="rect">
            <a:avLst/>
          </a:prstGeom>
        </p:spPr>
      </p:pic>
      <p:sp>
        <p:nvSpPr>
          <p:cNvPr id="3" name="Content Placeholder 2">
            <a:extLst>
              <a:ext uri="{FF2B5EF4-FFF2-40B4-BE49-F238E27FC236}">
                <a16:creationId xmlns:a16="http://schemas.microsoft.com/office/drawing/2014/main" id="{BE174E8D-1695-495B-9860-CC628A90C97F}"/>
              </a:ext>
            </a:extLst>
          </p:cNvPr>
          <p:cNvSpPr>
            <a:spLocks noGrp="1"/>
          </p:cNvSpPr>
          <p:nvPr>
            <p:ph idx="1"/>
          </p:nvPr>
        </p:nvSpPr>
        <p:spPr>
          <a:xfrm>
            <a:off x="5664708" y="1065320"/>
            <a:ext cx="3363882" cy="5983549"/>
          </a:xfrm>
        </p:spPr>
        <p:txBody>
          <a:bodyPr>
            <a:normAutofit/>
          </a:bodyPr>
          <a:lstStyle/>
          <a:p>
            <a:pPr>
              <a:lnSpc>
                <a:spcPct val="90000"/>
              </a:lnSpc>
            </a:pPr>
            <a:r>
              <a:rPr lang="en-US" dirty="0">
                <a:solidFill>
                  <a:srgbClr val="FFFF00"/>
                </a:solidFill>
              </a:rPr>
              <a:t>“Seal of Prophets”: </a:t>
            </a:r>
            <a:r>
              <a:rPr lang="en-US" dirty="0"/>
              <a:t>In Islam, </a:t>
            </a:r>
            <a:r>
              <a:rPr lang="en-US" dirty="0">
                <a:solidFill>
                  <a:srgbClr val="FFFF00"/>
                </a:solidFill>
              </a:rPr>
              <a:t>Muhamad is the final prophet in a series of Judeo-Christian prophets.  A </a:t>
            </a:r>
            <a:r>
              <a:rPr lang="en-US" i="1" dirty="0">
                <a:solidFill>
                  <a:srgbClr val="FFFF00"/>
                </a:solidFill>
              </a:rPr>
              <a:t>big stress on the finality of Muhammad’s message.</a:t>
            </a:r>
            <a:endParaRPr lang="en-US" dirty="0">
              <a:solidFill>
                <a:srgbClr val="FFFF00"/>
              </a:solidFill>
            </a:endParaRPr>
          </a:p>
          <a:p>
            <a:pPr>
              <a:lnSpc>
                <a:spcPct val="90000"/>
              </a:lnSpc>
            </a:pPr>
            <a:r>
              <a:rPr lang="en-US" dirty="0"/>
              <a:t>Previous prophets were mistaken and corrupted religion– Jews seen as arrogant for believing they were the “chosen people” and Christians wrongly turned their prophet into god. </a:t>
            </a:r>
          </a:p>
          <a:p>
            <a:pPr>
              <a:lnSpc>
                <a:spcPct val="90000"/>
              </a:lnSpc>
            </a:pPr>
            <a:r>
              <a:rPr lang="en-US" dirty="0">
                <a:solidFill>
                  <a:srgbClr val="FFFF00"/>
                </a:solidFill>
              </a:rPr>
              <a:t>At beginning, Muhammad left for Medina (</a:t>
            </a:r>
            <a:r>
              <a:rPr lang="en-US" i="1" dirty="0">
                <a:solidFill>
                  <a:srgbClr val="FFFF00"/>
                </a:solidFill>
              </a:rPr>
              <a:t>hegira), as he was being persecuted there. </a:t>
            </a:r>
          </a:p>
          <a:p>
            <a:pPr>
              <a:lnSpc>
                <a:spcPct val="90000"/>
              </a:lnSpc>
            </a:pPr>
            <a:r>
              <a:rPr lang="en-US" i="1" dirty="0"/>
              <a:t>Later, he came back to Mecca </a:t>
            </a:r>
            <a:r>
              <a:rPr lang="en-US" i="1" dirty="0">
                <a:solidFill>
                  <a:srgbClr val="FFFF00"/>
                </a:solidFill>
              </a:rPr>
              <a:t>and made the </a:t>
            </a:r>
            <a:r>
              <a:rPr lang="en-US" i="1" dirty="0" err="1">
                <a:solidFill>
                  <a:srgbClr val="FFFF00"/>
                </a:solidFill>
              </a:rPr>
              <a:t>Ka’aba</a:t>
            </a:r>
            <a:r>
              <a:rPr lang="en-US" i="1" dirty="0">
                <a:solidFill>
                  <a:srgbClr val="FFFF00"/>
                </a:solidFill>
              </a:rPr>
              <a:t> a shrine of Islam</a:t>
            </a:r>
          </a:p>
          <a:p>
            <a:pPr>
              <a:lnSpc>
                <a:spcPct val="90000"/>
              </a:lnSpc>
            </a:pPr>
            <a:r>
              <a:rPr lang="en-US" i="1" dirty="0"/>
              <a:t>Muhammad </a:t>
            </a:r>
            <a:r>
              <a:rPr lang="en-US" i="1" dirty="0">
                <a:solidFill>
                  <a:srgbClr val="FFFF00"/>
                </a:solidFill>
              </a:rPr>
              <a:t>united all of the Arabian Peninsula under Islam </a:t>
            </a:r>
            <a:endParaRPr lang="en-US" dirty="0">
              <a:solidFill>
                <a:srgbClr val="FFFF00"/>
              </a:solidFill>
            </a:endParaRPr>
          </a:p>
          <a:p>
            <a:pPr>
              <a:lnSpc>
                <a:spcPct val="90000"/>
              </a:lnSpc>
            </a:pPr>
            <a:endParaRPr lang="en-US" sz="1300" dirty="0"/>
          </a:p>
        </p:txBody>
      </p:sp>
    </p:spTree>
    <p:extLst>
      <p:ext uri="{BB962C8B-B14F-4D97-AF65-F5344CB8AC3E}">
        <p14:creationId xmlns:p14="http://schemas.microsoft.com/office/powerpoint/2010/main" val="3106716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descr="A picture containing sky, outdoor, light, traffic&#10;&#10;Description automatically generated">
            <a:extLst>
              <a:ext uri="{FF2B5EF4-FFF2-40B4-BE49-F238E27FC236}">
                <a16:creationId xmlns:a16="http://schemas.microsoft.com/office/drawing/2014/main" id="{DDA04385-1710-44D1-A57F-C14DE2370694}"/>
              </a:ext>
            </a:extLst>
          </p:cNvPr>
          <p:cNvPicPr>
            <a:picLocks noChangeAspect="1"/>
          </p:cNvPicPr>
          <p:nvPr/>
        </p:nvPicPr>
        <p:blipFill rotWithShape="1">
          <a:blip r:embed="rId3"/>
          <a:srcRect l="16667"/>
          <a:stretch/>
        </p:blipFill>
        <p:spPr>
          <a:xfrm>
            <a:off x="20" y="10"/>
            <a:ext cx="9143980" cy="6857990"/>
          </a:xfrm>
          <a:prstGeom prst="rect">
            <a:avLst/>
          </a:prstGeom>
        </p:spPr>
      </p:pic>
      <p:pic>
        <p:nvPicPr>
          <p:cNvPr id="12" name="Picture 11">
            <a:extLst>
              <a:ext uri="{FF2B5EF4-FFF2-40B4-BE49-F238E27FC236}">
                <a16:creationId xmlns:a16="http://schemas.microsoft.com/office/drawing/2014/main" id="{0C8B7D16-051E-4562-B872-ABF369C457C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4"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87349" y="-18309"/>
            <a:ext cx="8369301"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71807D3-A7FC-4918-949F-3CE7624C9B81}"/>
              </a:ext>
            </a:extLst>
          </p:cNvPr>
          <p:cNvSpPr>
            <a:spLocks noGrp="1"/>
          </p:cNvSpPr>
          <p:nvPr>
            <p:ph type="title"/>
          </p:nvPr>
        </p:nvSpPr>
        <p:spPr>
          <a:xfrm>
            <a:off x="1035050" y="838200"/>
            <a:ext cx="7077869" cy="1227667"/>
          </a:xfrm>
        </p:spPr>
        <p:txBody>
          <a:bodyPr>
            <a:normAutofit/>
          </a:bodyPr>
          <a:lstStyle/>
          <a:p>
            <a:r>
              <a:rPr lang="en-US" dirty="0">
                <a:solidFill>
                  <a:srgbClr val="FFFF00"/>
                </a:solidFill>
              </a:rPr>
              <a:t>Core beliefs of Islam </a:t>
            </a:r>
          </a:p>
        </p:txBody>
      </p:sp>
      <p:sp>
        <p:nvSpPr>
          <p:cNvPr id="3" name="Content Placeholder 2">
            <a:extLst>
              <a:ext uri="{FF2B5EF4-FFF2-40B4-BE49-F238E27FC236}">
                <a16:creationId xmlns:a16="http://schemas.microsoft.com/office/drawing/2014/main" id="{B447B1A2-C160-492B-BC2E-933BA6E8A57A}"/>
              </a:ext>
            </a:extLst>
          </p:cNvPr>
          <p:cNvSpPr>
            <a:spLocks noGrp="1"/>
          </p:cNvSpPr>
          <p:nvPr>
            <p:ph idx="1"/>
          </p:nvPr>
        </p:nvSpPr>
        <p:spPr>
          <a:xfrm>
            <a:off x="1035051" y="2006600"/>
            <a:ext cx="7073900" cy="4546599"/>
          </a:xfrm>
        </p:spPr>
        <p:txBody>
          <a:bodyPr>
            <a:normAutofit fontScale="92500" lnSpcReduction="10000"/>
          </a:bodyPr>
          <a:lstStyle/>
          <a:p>
            <a:r>
              <a:rPr lang="en-US" sz="2400" dirty="0">
                <a:solidFill>
                  <a:srgbClr val="FFFF00"/>
                </a:solidFill>
              </a:rPr>
              <a:t>Monotheism</a:t>
            </a:r>
            <a:r>
              <a:rPr lang="en-US" sz="2400" dirty="0"/>
              <a:t>, one of the three Abrahamic religions</a:t>
            </a:r>
          </a:p>
          <a:p>
            <a:r>
              <a:rPr lang="en-US" sz="2400" dirty="0">
                <a:solidFill>
                  <a:srgbClr val="FFFF00"/>
                </a:solidFill>
              </a:rPr>
              <a:t>Respect to </a:t>
            </a:r>
            <a:r>
              <a:rPr lang="en-US" sz="2400" i="1" dirty="0">
                <a:solidFill>
                  <a:srgbClr val="FFFF00"/>
                </a:solidFill>
              </a:rPr>
              <a:t>People of the Book</a:t>
            </a:r>
            <a:r>
              <a:rPr lang="en-US" sz="2400" i="1" dirty="0"/>
              <a:t> –</a:t>
            </a:r>
            <a:r>
              <a:rPr lang="en-US" sz="2400" dirty="0"/>
              <a:t>Jews and Christians</a:t>
            </a:r>
          </a:p>
          <a:p>
            <a:r>
              <a:rPr lang="en-US" sz="2400" dirty="0">
                <a:solidFill>
                  <a:srgbClr val="FFFF00"/>
                </a:solidFill>
              </a:rPr>
              <a:t>Submission to Allah, Quran the sacred book—guidance and laws </a:t>
            </a:r>
          </a:p>
          <a:p>
            <a:r>
              <a:rPr lang="en-US" sz="2400" dirty="0"/>
              <a:t>Greater and Lesser </a:t>
            </a:r>
            <a:r>
              <a:rPr lang="en-US" sz="2400" i="1" dirty="0">
                <a:solidFill>
                  <a:srgbClr val="FFFF00"/>
                </a:solidFill>
              </a:rPr>
              <a:t>Jihad or struggle</a:t>
            </a:r>
            <a:r>
              <a:rPr lang="en-US" sz="2400" dirty="0"/>
              <a:t>–greater struggle with one self is overcoming greed or sinful desires, lesser struggler of the sword is to protect the community from external threats. </a:t>
            </a:r>
          </a:p>
          <a:p>
            <a:r>
              <a:rPr lang="en-US" sz="2400" dirty="0">
                <a:solidFill>
                  <a:srgbClr val="FFFF00"/>
                </a:solidFill>
              </a:rPr>
              <a:t>Five Pillars of Islam</a:t>
            </a:r>
          </a:p>
          <a:p>
            <a:r>
              <a:rPr lang="en-US" sz="2400" dirty="0">
                <a:solidFill>
                  <a:srgbClr val="FFFF00"/>
                </a:solidFill>
              </a:rPr>
              <a:t>Sharia—</a:t>
            </a:r>
            <a:r>
              <a:rPr lang="en-US" sz="2400" dirty="0"/>
              <a:t>developed after Muhammad’s death</a:t>
            </a:r>
            <a:r>
              <a:rPr lang="en-US" sz="2400" dirty="0">
                <a:solidFill>
                  <a:srgbClr val="FFFF00"/>
                </a:solidFill>
              </a:rPr>
              <a:t>, </a:t>
            </a:r>
            <a:r>
              <a:rPr lang="en-US" sz="2400" i="1" dirty="0">
                <a:solidFill>
                  <a:srgbClr val="FFFF00"/>
                </a:solidFill>
              </a:rPr>
              <a:t>outlines behavioral requirements for daily life—</a:t>
            </a:r>
            <a:r>
              <a:rPr lang="en-US" sz="2400" i="1" dirty="0"/>
              <a:t>bans on eating porn, gambling, drinking alcohol. </a:t>
            </a:r>
            <a:endParaRPr lang="en-US" sz="2400" dirty="0"/>
          </a:p>
          <a:p>
            <a:endParaRPr lang="en-US" dirty="0"/>
          </a:p>
        </p:txBody>
      </p:sp>
    </p:spTree>
    <p:extLst>
      <p:ext uri="{BB962C8B-B14F-4D97-AF65-F5344CB8AC3E}">
        <p14:creationId xmlns:p14="http://schemas.microsoft.com/office/powerpoint/2010/main" val="28199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24F5-3B1B-47F9-B24D-3DC4B45FD263}"/>
              </a:ext>
            </a:extLst>
          </p:cNvPr>
          <p:cNvSpPr>
            <a:spLocks noGrp="1"/>
          </p:cNvSpPr>
          <p:nvPr>
            <p:ph type="title"/>
          </p:nvPr>
        </p:nvSpPr>
        <p:spPr>
          <a:xfrm>
            <a:off x="4927601" y="-221673"/>
            <a:ext cx="3860797" cy="1641987"/>
          </a:xfrm>
        </p:spPr>
        <p:txBody>
          <a:bodyPr>
            <a:normAutofit/>
          </a:bodyPr>
          <a:lstStyle/>
          <a:p>
            <a:r>
              <a:rPr lang="en-US" dirty="0">
                <a:solidFill>
                  <a:srgbClr val="FFFF00"/>
                </a:solidFill>
              </a:rPr>
              <a:t>Five Pillars of Islam </a:t>
            </a:r>
          </a:p>
        </p:txBody>
      </p:sp>
      <p:sp>
        <p:nvSpPr>
          <p:cNvPr id="3" name="Content Placeholder 2">
            <a:extLst>
              <a:ext uri="{FF2B5EF4-FFF2-40B4-BE49-F238E27FC236}">
                <a16:creationId xmlns:a16="http://schemas.microsoft.com/office/drawing/2014/main" id="{028BC86E-E4F1-4619-9F74-8B3574E9C75D}"/>
              </a:ext>
            </a:extLst>
          </p:cNvPr>
          <p:cNvSpPr>
            <a:spLocks noGrp="1"/>
          </p:cNvSpPr>
          <p:nvPr>
            <p:ph idx="1"/>
          </p:nvPr>
        </p:nvSpPr>
        <p:spPr>
          <a:xfrm>
            <a:off x="4572000" y="665018"/>
            <a:ext cx="4572000" cy="6192981"/>
          </a:xfrm>
        </p:spPr>
        <p:txBody>
          <a:bodyPr>
            <a:normAutofit/>
          </a:bodyPr>
          <a:lstStyle/>
          <a:p>
            <a:pPr marL="0" indent="0">
              <a:lnSpc>
                <a:spcPct val="90000"/>
              </a:lnSpc>
              <a:buNone/>
            </a:pPr>
            <a:r>
              <a:rPr lang="en-US" sz="2400" dirty="0"/>
              <a:t>The Revelations required five actions from pious (devout) Muslims:</a:t>
            </a:r>
          </a:p>
          <a:p>
            <a:pPr marL="342900" indent="-342900">
              <a:lnSpc>
                <a:spcPct val="90000"/>
              </a:lnSpc>
              <a:buFont typeface="+mj-lt"/>
              <a:buAutoNum type="arabicPeriod"/>
            </a:pPr>
            <a:r>
              <a:rPr lang="en-US" sz="2400" dirty="0"/>
              <a:t> </a:t>
            </a:r>
            <a:r>
              <a:rPr lang="en-US" sz="2400" i="1" dirty="0" err="1">
                <a:solidFill>
                  <a:srgbClr val="FFFF00"/>
                </a:solidFill>
              </a:rPr>
              <a:t>Sahada</a:t>
            </a:r>
            <a:r>
              <a:rPr lang="en-US" sz="2400" i="1" dirty="0">
                <a:solidFill>
                  <a:srgbClr val="FFFF00"/>
                </a:solidFill>
              </a:rPr>
              <a:t>:</a:t>
            </a:r>
            <a:r>
              <a:rPr lang="en-US" sz="2400" i="1" dirty="0"/>
              <a:t> Faith</a:t>
            </a:r>
            <a:r>
              <a:rPr lang="en-US" sz="2400" dirty="0"/>
              <a:t>, declaration of Allah as the one true God and Muhammad as his prophet </a:t>
            </a:r>
          </a:p>
          <a:p>
            <a:pPr marL="342900" indent="-342900">
              <a:lnSpc>
                <a:spcPct val="90000"/>
              </a:lnSpc>
              <a:buFont typeface="+mj-lt"/>
              <a:buAutoNum type="arabicPeriod"/>
            </a:pPr>
            <a:r>
              <a:rPr lang="en-US" sz="2400" i="1" dirty="0">
                <a:solidFill>
                  <a:srgbClr val="FFFF00"/>
                </a:solidFill>
              </a:rPr>
              <a:t>Salah:</a:t>
            </a:r>
            <a:r>
              <a:rPr lang="en-US" sz="2400" i="1" dirty="0"/>
              <a:t> Prayer, </a:t>
            </a:r>
            <a:r>
              <a:rPr lang="en-US" sz="2400" dirty="0"/>
              <a:t>Daily prayer five times a day</a:t>
            </a:r>
          </a:p>
          <a:p>
            <a:pPr marL="342900" indent="-342900">
              <a:lnSpc>
                <a:spcPct val="90000"/>
              </a:lnSpc>
              <a:buFont typeface="+mj-lt"/>
              <a:buAutoNum type="arabicPeriod"/>
            </a:pPr>
            <a:r>
              <a:rPr lang="en-US" sz="2400" i="1" dirty="0">
                <a:solidFill>
                  <a:srgbClr val="FFFF00"/>
                </a:solidFill>
              </a:rPr>
              <a:t>Zakat</a:t>
            </a:r>
            <a:r>
              <a:rPr lang="en-US" sz="2400" i="1" dirty="0"/>
              <a:t>: Alms-giving </a:t>
            </a:r>
            <a:r>
              <a:rPr lang="en-US" sz="2400" dirty="0"/>
              <a:t>Giving to charity</a:t>
            </a:r>
          </a:p>
          <a:p>
            <a:pPr marL="342900" indent="-342900">
              <a:lnSpc>
                <a:spcPct val="90000"/>
              </a:lnSpc>
              <a:buFont typeface="+mj-lt"/>
              <a:buAutoNum type="arabicPeriod"/>
            </a:pPr>
            <a:r>
              <a:rPr lang="en-US" sz="2400" i="1" dirty="0">
                <a:solidFill>
                  <a:srgbClr val="FFFF00"/>
                </a:solidFill>
              </a:rPr>
              <a:t>Sawm:</a:t>
            </a:r>
            <a:r>
              <a:rPr lang="en-US" sz="2400" i="1" dirty="0"/>
              <a:t> Fasting</a:t>
            </a:r>
            <a:r>
              <a:rPr lang="en-US" sz="2400" dirty="0"/>
              <a:t> during the month of Ramadan</a:t>
            </a:r>
          </a:p>
          <a:p>
            <a:pPr marL="342900" indent="-342900">
              <a:lnSpc>
                <a:spcPct val="90000"/>
              </a:lnSpc>
              <a:buFont typeface="+mj-lt"/>
              <a:buAutoNum type="arabicPeriod"/>
            </a:pPr>
            <a:r>
              <a:rPr lang="en-US" sz="2400" i="1" dirty="0">
                <a:solidFill>
                  <a:srgbClr val="FFFF00"/>
                </a:solidFill>
              </a:rPr>
              <a:t>Hajj</a:t>
            </a:r>
            <a:r>
              <a:rPr lang="en-US" sz="2400" i="1" dirty="0"/>
              <a:t>: </a:t>
            </a:r>
            <a:r>
              <a:rPr lang="en-US" sz="2400" dirty="0"/>
              <a:t>Pilgrimage to Mecca</a:t>
            </a:r>
          </a:p>
          <a:p>
            <a:pPr marL="0" indent="0">
              <a:lnSpc>
                <a:spcPct val="90000"/>
              </a:lnSpc>
              <a:buNone/>
            </a:pPr>
            <a:r>
              <a:rPr lang="en-US" sz="2400" dirty="0"/>
              <a:t>These requirements show the </a:t>
            </a:r>
            <a:r>
              <a:rPr lang="en-US" sz="2400" dirty="0">
                <a:solidFill>
                  <a:srgbClr val="FFFF00"/>
                </a:solidFill>
              </a:rPr>
              <a:t>linkage of the spiritual and social. </a:t>
            </a:r>
          </a:p>
        </p:txBody>
      </p:sp>
      <p:pic>
        <p:nvPicPr>
          <p:cNvPr id="4" name="Picture 3">
            <a:extLst>
              <a:ext uri="{FF2B5EF4-FFF2-40B4-BE49-F238E27FC236}">
                <a16:creationId xmlns:a16="http://schemas.microsoft.com/office/drawing/2014/main" id="{D1753B27-2CAE-42D4-8851-A273F98B02DA}"/>
              </a:ext>
            </a:extLst>
          </p:cNvPr>
          <p:cNvPicPr>
            <a:picLocks noChangeAspect="1"/>
          </p:cNvPicPr>
          <p:nvPr/>
        </p:nvPicPr>
        <p:blipFill>
          <a:blip r:embed="rId3"/>
          <a:stretch>
            <a:fillRect/>
          </a:stretch>
        </p:blipFill>
        <p:spPr>
          <a:xfrm>
            <a:off x="486697" y="1900840"/>
            <a:ext cx="4085303" cy="272693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2439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56DE-22D1-4AA3-829A-1C5691AF6C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9E4405-2681-42A1-AFD2-E1B0022198F6}"/>
              </a:ext>
            </a:extLst>
          </p:cNvPr>
          <p:cNvSpPr>
            <a:spLocks noGrp="1"/>
          </p:cNvSpPr>
          <p:nvPr>
            <p:ph idx="1"/>
          </p:nvPr>
        </p:nvSpPr>
        <p:spPr/>
        <p:txBody>
          <a:bodyPr/>
          <a:lstStyle/>
          <a:p>
            <a:endParaRPr lang="en-US"/>
          </a:p>
        </p:txBody>
      </p:sp>
      <p:pic>
        <p:nvPicPr>
          <p:cNvPr id="4" name="Picture 3" descr="03_The Kaaba.jpg">
            <a:extLst>
              <a:ext uri="{FF2B5EF4-FFF2-40B4-BE49-F238E27FC236}">
                <a16:creationId xmlns:a16="http://schemas.microsoft.com/office/drawing/2014/main" id="{5C32DA2D-1AF3-431C-B792-59A2AB625E80}"/>
              </a:ext>
            </a:extLst>
          </p:cNvPr>
          <p:cNvPicPr>
            <a:picLocks noChangeAspect="1"/>
          </p:cNvPicPr>
          <p:nvPr/>
        </p:nvPicPr>
        <p:blipFill>
          <a:blip r:embed="rId2"/>
          <a:stretch>
            <a:fillRect/>
          </a:stretch>
        </p:blipFill>
        <p:spPr>
          <a:xfrm>
            <a:off x="320040" y="265177"/>
            <a:ext cx="8503920" cy="6327647"/>
          </a:xfrm>
          <a:prstGeom prst="rect">
            <a:avLst/>
          </a:prstGeom>
        </p:spPr>
      </p:pic>
    </p:spTree>
    <p:extLst>
      <p:ext uri="{BB962C8B-B14F-4D97-AF65-F5344CB8AC3E}">
        <p14:creationId xmlns:p14="http://schemas.microsoft.com/office/powerpoint/2010/main" val="11306817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66</TotalTime>
  <Words>1021</Words>
  <Application>Microsoft Office PowerPoint</Application>
  <PresentationFormat>On-screen Show (4:3)</PresentationFormat>
  <Paragraphs>73</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ＭＳ Ｐゴシック</vt:lpstr>
      <vt:lpstr>Arial</vt:lpstr>
      <vt:lpstr>Calibri</vt:lpstr>
      <vt:lpstr>Calibri Light</vt:lpstr>
      <vt:lpstr>Celestial</vt:lpstr>
      <vt:lpstr>CH. 8 Islamic World Through 1450</vt:lpstr>
      <vt:lpstr>PowerPoint Presentation</vt:lpstr>
      <vt:lpstr>Bedouin Culture </vt:lpstr>
      <vt:lpstr>Bedouin Culture </vt:lpstr>
      <vt:lpstr>Muhammad and Islam </vt:lpstr>
      <vt:lpstr>Messenger and the Message</vt:lpstr>
      <vt:lpstr>Core beliefs of Islam </vt:lpstr>
      <vt:lpstr>Five Pillars of Islam </vt:lpstr>
      <vt:lpstr>PowerPoint Presentation</vt:lpstr>
      <vt:lpstr>Why did many convert to islam?</vt:lpstr>
      <vt:lpstr>PowerPoint Presentation</vt:lpstr>
      <vt:lpstr>First Four Caliphs and Civil War</vt:lpstr>
      <vt:lpstr>Umayyad dynasty 661-750 </vt:lpstr>
      <vt:lpstr>Abbasids 750-1258 </vt:lpstr>
      <vt:lpstr>Rule in Spain</vt:lpstr>
      <vt:lpstr>PowerPoint Presentation</vt:lpstr>
      <vt:lpstr>PowerPoint Presentation</vt:lpstr>
      <vt:lpstr>Other Aspects of Muslim Society</vt:lpstr>
      <vt:lpstr>Legacy of the Golden Age of Islam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8 Islamic World Through 1450</dc:title>
  <dc:creator>Adrian Tovar</dc:creator>
  <cp:lastModifiedBy>Adrian Tovar</cp:lastModifiedBy>
  <cp:revision>25</cp:revision>
  <dcterms:created xsi:type="dcterms:W3CDTF">2018-11-06T04:35:09Z</dcterms:created>
  <dcterms:modified xsi:type="dcterms:W3CDTF">2019-10-22T18:21:42Z</dcterms:modified>
</cp:coreProperties>
</file>