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sldIdLst>
    <p:sldId id="294" r:id="rId2"/>
    <p:sldId id="256" r:id="rId3"/>
    <p:sldId id="275" r:id="rId4"/>
    <p:sldId id="257" r:id="rId5"/>
    <p:sldId id="258" r:id="rId6"/>
    <p:sldId id="292" r:id="rId7"/>
    <p:sldId id="259" r:id="rId8"/>
    <p:sldId id="272" r:id="rId9"/>
    <p:sldId id="262" r:id="rId10"/>
    <p:sldId id="293" r:id="rId11"/>
    <p:sldId id="261" r:id="rId12"/>
    <p:sldId id="265" r:id="rId13"/>
    <p:sldId id="260" r:id="rId14"/>
    <p:sldId id="266" r:id="rId15"/>
    <p:sldId id="267" r:id="rId16"/>
    <p:sldId id="268" r:id="rId17"/>
    <p:sldId id="269" r:id="rId18"/>
    <p:sldId id="263" r:id="rId19"/>
    <p:sldId id="264" r:id="rId20"/>
    <p:sldId id="295" r:id="rId21"/>
    <p:sldId id="270" r:id="rId22"/>
    <p:sldId id="273" r:id="rId23"/>
    <p:sldId id="274" r:id="rId24"/>
    <p:sldId id="276" r:id="rId25"/>
    <p:sldId id="277" r:id="rId26"/>
    <p:sldId id="278" r:id="rId27"/>
    <p:sldId id="279" r:id="rId28"/>
    <p:sldId id="280" r:id="rId29"/>
    <p:sldId id="281" r:id="rId30"/>
    <p:sldId id="282" r:id="rId31"/>
    <p:sldId id="283" r:id="rId32"/>
    <p:sldId id="284" r:id="rId33"/>
    <p:sldId id="285" r:id="rId34"/>
    <p:sldId id="286" r:id="rId35"/>
    <p:sldId id="296" r:id="rId36"/>
    <p:sldId id="287" r:id="rId37"/>
    <p:sldId id="288" r:id="rId38"/>
    <p:sldId id="289" r:id="rId39"/>
    <p:sldId id="290" r:id="rId40"/>
    <p:sldId id="291"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F8D381-1A25-4E29-9DDE-DC4E46C3E9FB}" v="296" dt="2019-10-03T04:43:13.3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1" d="100"/>
          <a:sy n="71" d="100"/>
        </p:scale>
        <p:origin x="60"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Tovar" userId="62627940-85f3-4294-81d7-f15920b301d4" providerId="ADAL" clId="{2136DDD9-48B8-5B42-9219-215EC9D06F6C}"/>
    <pc:docChg chg="custSel addSld modSld">
      <pc:chgData name="Adrian Tovar" userId="62627940-85f3-4294-81d7-f15920b301d4" providerId="ADAL" clId="{2136DDD9-48B8-5B42-9219-215EC9D06F6C}" dt="2018-11-02T13:00:16.662" v="386" actId="20577"/>
      <pc:docMkLst>
        <pc:docMk/>
      </pc:docMkLst>
      <pc:sldChg chg="modSp new">
        <pc:chgData name="Adrian Tovar" userId="62627940-85f3-4294-81d7-f15920b301d4" providerId="ADAL" clId="{2136DDD9-48B8-5B42-9219-215EC9D06F6C}" dt="2018-11-02T13:00:16.662" v="386" actId="20577"/>
        <pc:sldMkLst>
          <pc:docMk/>
          <pc:sldMk cId="1303703292" sldId="291"/>
        </pc:sldMkLst>
        <pc:spChg chg="mod">
          <ac:chgData name="Adrian Tovar" userId="62627940-85f3-4294-81d7-f15920b301d4" providerId="ADAL" clId="{2136DDD9-48B8-5B42-9219-215EC9D06F6C}" dt="2018-11-02T12:59:48.170" v="352" actId="20577"/>
          <ac:spMkLst>
            <pc:docMk/>
            <pc:sldMk cId="1303703292" sldId="291"/>
            <ac:spMk id="2" creationId="{27CF6F3E-50A5-4A4B-9DE8-F38DD337F1F5}"/>
          </ac:spMkLst>
        </pc:spChg>
        <pc:spChg chg="mod">
          <ac:chgData name="Adrian Tovar" userId="62627940-85f3-4294-81d7-f15920b301d4" providerId="ADAL" clId="{2136DDD9-48B8-5B42-9219-215EC9D06F6C}" dt="2018-11-02T13:00:16.662" v="386" actId="20577"/>
          <ac:spMkLst>
            <pc:docMk/>
            <pc:sldMk cId="1303703292" sldId="291"/>
            <ac:spMk id="3" creationId="{A7EE0C0B-A97F-F44C-9189-932C99358B42}"/>
          </ac:spMkLst>
        </pc:spChg>
      </pc:sldChg>
      <pc:sldChg chg="new">
        <pc:chgData name="Adrian Tovar" userId="62627940-85f3-4294-81d7-f15920b301d4" providerId="ADAL" clId="{2136DDD9-48B8-5B42-9219-215EC9D06F6C}" dt="2018-11-02T12:50:46.988" v="1" actId="680"/>
        <pc:sldMkLst>
          <pc:docMk/>
          <pc:sldMk cId="2274035574" sldId="292"/>
        </pc:sldMkLst>
      </pc:sldChg>
    </pc:docChg>
  </pc:docChgLst>
  <pc:docChgLst>
    <pc:chgData name="Adrian Tovar" userId="62627940-85f3-4294-81d7-f15920b301d4" providerId="ADAL" clId="{0ED34DC4-A1DB-4FB1-AFF0-30E8EC726E58}"/>
    <pc:docChg chg="undo custSel mod addSld delSld modSld sldOrd">
      <pc:chgData name="Adrian Tovar" userId="62627940-85f3-4294-81d7-f15920b301d4" providerId="ADAL" clId="{0ED34DC4-A1DB-4FB1-AFF0-30E8EC726E58}" dt="2018-10-31T04:06:13.674" v="12986" actId="207"/>
      <pc:docMkLst>
        <pc:docMk/>
      </pc:docMkLst>
      <pc:sldChg chg="addSp delSp modSp mod setBg">
        <pc:chgData name="Adrian Tovar" userId="62627940-85f3-4294-81d7-f15920b301d4" providerId="ADAL" clId="{0ED34DC4-A1DB-4FB1-AFF0-30E8EC726E58}" dt="2018-10-29T04:39:30.933" v="5308" actId="26606"/>
        <pc:sldMkLst>
          <pc:docMk/>
          <pc:sldMk cId="628110884" sldId="256"/>
        </pc:sldMkLst>
        <pc:spChg chg="mod">
          <ac:chgData name="Adrian Tovar" userId="62627940-85f3-4294-81d7-f15920b301d4" providerId="ADAL" clId="{0ED34DC4-A1DB-4FB1-AFF0-30E8EC726E58}" dt="2018-10-29T04:39:30.933" v="5308" actId="26606"/>
          <ac:spMkLst>
            <pc:docMk/>
            <pc:sldMk cId="628110884" sldId="256"/>
            <ac:spMk id="2" creationId="{F43A4591-9DEC-4703-8E97-073A3798657B}"/>
          </ac:spMkLst>
        </pc:spChg>
        <pc:spChg chg="mod">
          <ac:chgData name="Adrian Tovar" userId="62627940-85f3-4294-81d7-f15920b301d4" providerId="ADAL" clId="{0ED34DC4-A1DB-4FB1-AFF0-30E8EC726E58}" dt="2018-10-29T04:39:30.933" v="5308" actId="26606"/>
          <ac:spMkLst>
            <pc:docMk/>
            <pc:sldMk cId="628110884" sldId="256"/>
            <ac:spMk id="3" creationId="{656C8F87-3B18-43DE-B6B6-6E54E1CC5BF7}"/>
          </ac:spMkLst>
        </pc:spChg>
        <pc:spChg chg="add del">
          <ac:chgData name="Adrian Tovar" userId="62627940-85f3-4294-81d7-f15920b301d4" providerId="ADAL" clId="{0ED34DC4-A1DB-4FB1-AFF0-30E8EC726E58}" dt="2018-10-29T04:39:30.918" v="5307" actId="26606"/>
          <ac:spMkLst>
            <pc:docMk/>
            <pc:sldMk cId="628110884" sldId="256"/>
            <ac:spMk id="12" creationId="{16B73C71-1168-4ACB-A30C-F2A5EBD70A0C}"/>
          </ac:spMkLst>
        </pc:spChg>
        <pc:spChg chg="add">
          <ac:chgData name="Adrian Tovar" userId="62627940-85f3-4294-81d7-f15920b301d4" providerId="ADAL" clId="{0ED34DC4-A1DB-4FB1-AFF0-30E8EC726E58}" dt="2018-10-29T04:39:30.933" v="5308" actId="26606"/>
          <ac:spMkLst>
            <pc:docMk/>
            <pc:sldMk cId="628110884" sldId="256"/>
            <ac:spMk id="14" creationId="{2C069419-B83B-4E10-A3EF-91A86B5D3570}"/>
          </ac:spMkLst>
        </pc:spChg>
        <pc:picChg chg="add del mod">
          <ac:chgData name="Adrian Tovar" userId="62627940-85f3-4294-81d7-f15920b301d4" providerId="ADAL" clId="{0ED34DC4-A1DB-4FB1-AFF0-30E8EC726E58}" dt="2018-10-29T00:03:03.372" v="1"/>
          <ac:picMkLst>
            <pc:docMk/>
            <pc:sldMk cId="628110884" sldId="256"/>
            <ac:picMk id="5" creationId="{7811ACA2-974C-439E-BB7E-D781EECAF03E}"/>
          </ac:picMkLst>
        </pc:picChg>
        <pc:picChg chg="add mod ord">
          <ac:chgData name="Adrian Tovar" userId="62627940-85f3-4294-81d7-f15920b301d4" providerId="ADAL" clId="{0ED34DC4-A1DB-4FB1-AFF0-30E8EC726E58}" dt="2018-10-29T04:39:30.933" v="5308" actId="26606"/>
          <ac:picMkLst>
            <pc:docMk/>
            <pc:sldMk cId="628110884" sldId="256"/>
            <ac:picMk id="5" creationId="{8D2BBF4E-5422-4D8C-A0C9-2C3F1EEBF6BA}"/>
          </ac:picMkLst>
        </pc:picChg>
        <pc:picChg chg="add mod ord">
          <ac:chgData name="Adrian Tovar" userId="62627940-85f3-4294-81d7-f15920b301d4" providerId="ADAL" clId="{0ED34DC4-A1DB-4FB1-AFF0-30E8EC726E58}" dt="2018-10-29T04:39:30.933" v="5308" actId="26606"/>
          <ac:picMkLst>
            <pc:docMk/>
            <pc:sldMk cId="628110884" sldId="256"/>
            <ac:picMk id="7" creationId="{6901E576-46F2-42EF-8709-7028BC2828AD}"/>
          </ac:picMkLst>
        </pc:picChg>
      </pc:sldChg>
      <pc:sldChg chg="addSp delSp modSp add mod modTransition setBg modAnim delDesignElem">
        <pc:chgData name="Adrian Tovar" userId="62627940-85f3-4294-81d7-f15920b301d4" providerId="ADAL" clId="{0ED34DC4-A1DB-4FB1-AFF0-30E8EC726E58}" dt="2018-10-29T00:10:41.926" v="408" actId="207"/>
        <pc:sldMkLst>
          <pc:docMk/>
          <pc:sldMk cId="1946319868" sldId="257"/>
        </pc:sldMkLst>
        <pc:spChg chg="mod ord">
          <ac:chgData name="Adrian Tovar" userId="62627940-85f3-4294-81d7-f15920b301d4" providerId="ADAL" clId="{0ED34DC4-A1DB-4FB1-AFF0-30E8EC726E58}" dt="2018-10-29T00:10:41.926" v="408" actId="207"/>
          <ac:spMkLst>
            <pc:docMk/>
            <pc:sldMk cId="1946319868" sldId="257"/>
            <ac:spMk id="2" creationId="{76A165E2-CF65-43D4-A0AD-3786C5C509D6}"/>
          </ac:spMkLst>
        </pc:spChg>
        <pc:spChg chg="del">
          <ac:chgData name="Adrian Tovar" userId="62627940-85f3-4294-81d7-f15920b301d4" providerId="ADAL" clId="{0ED34DC4-A1DB-4FB1-AFF0-30E8EC726E58}" dt="2018-10-29T00:03:20.928" v="38"/>
          <ac:spMkLst>
            <pc:docMk/>
            <pc:sldMk cId="1946319868" sldId="257"/>
            <ac:spMk id="3" creationId="{C27118E4-B892-4E6D-A752-BB38F0C81F77}"/>
          </ac:spMkLst>
        </pc:spChg>
        <pc:spChg chg="add mod">
          <ac:chgData name="Adrian Tovar" userId="62627940-85f3-4294-81d7-f15920b301d4" providerId="ADAL" clId="{0ED34DC4-A1DB-4FB1-AFF0-30E8EC726E58}" dt="2018-10-29T00:10:03.585" v="404" actId="1076"/>
          <ac:spMkLst>
            <pc:docMk/>
            <pc:sldMk cId="1946319868" sldId="257"/>
            <ac:spMk id="6" creationId="{B50B2B5B-04EA-4F35-B383-5F15EF178B13}"/>
          </ac:spMkLst>
        </pc:spChg>
        <pc:spChg chg="add del">
          <ac:chgData name="Adrian Tovar" userId="62627940-85f3-4294-81d7-f15920b301d4" providerId="ADAL" clId="{0ED34DC4-A1DB-4FB1-AFF0-30E8EC726E58}" dt="2018-10-29T00:04:24.283" v="46"/>
          <ac:spMkLst>
            <pc:docMk/>
            <pc:sldMk cId="1946319868" sldId="257"/>
            <ac:spMk id="10" creationId="{37C89E4B-3C9F-44B9-8B86-D9E3D112D8EC}"/>
          </ac:spMkLst>
        </pc:spChg>
        <pc:picChg chg="add mod ord">
          <ac:chgData name="Adrian Tovar" userId="62627940-85f3-4294-81d7-f15920b301d4" providerId="ADAL" clId="{0ED34DC4-A1DB-4FB1-AFF0-30E8EC726E58}" dt="2018-10-29T00:09:27.848" v="401" actId="1076"/>
          <ac:picMkLst>
            <pc:docMk/>
            <pc:sldMk cId="1946319868" sldId="257"/>
            <ac:picMk id="5" creationId="{A6520421-20D0-4C02-B382-3017AFEAE316}"/>
          </ac:picMkLst>
        </pc:picChg>
        <pc:cxnChg chg="add del">
          <ac:chgData name="Adrian Tovar" userId="62627940-85f3-4294-81d7-f15920b301d4" providerId="ADAL" clId="{0ED34DC4-A1DB-4FB1-AFF0-30E8EC726E58}" dt="2018-10-29T00:04:24.283" v="46"/>
          <ac:cxnSpMkLst>
            <pc:docMk/>
            <pc:sldMk cId="1946319868" sldId="257"/>
            <ac:cxnSpMk id="12" creationId="{AA2EAA10-076F-46BD-8F0F-B9A2FB77A85C}"/>
          </ac:cxnSpMkLst>
        </pc:cxnChg>
        <pc:cxnChg chg="add del">
          <ac:chgData name="Adrian Tovar" userId="62627940-85f3-4294-81d7-f15920b301d4" providerId="ADAL" clId="{0ED34DC4-A1DB-4FB1-AFF0-30E8EC726E58}" dt="2018-10-29T00:04:24.283" v="46"/>
          <ac:cxnSpMkLst>
            <pc:docMk/>
            <pc:sldMk cId="1946319868" sldId="257"/>
            <ac:cxnSpMk id="14" creationId="{D891E407-403B-4764-86C9-33A56D3BCAA3}"/>
          </ac:cxnSpMkLst>
        </pc:cxnChg>
      </pc:sldChg>
      <pc:sldChg chg="addSp delSp modSp add mod setBg">
        <pc:chgData name="Adrian Tovar" userId="62627940-85f3-4294-81d7-f15920b301d4" providerId="ADAL" clId="{0ED34DC4-A1DB-4FB1-AFF0-30E8EC726E58}" dt="2018-10-29T00:24:39.658" v="1382" actId="1076"/>
        <pc:sldMkLst>
          <pc:docMk/>
          <pc:sldMk cId="2403356265" sldId="258"/>
        </pc:sldMkLst>
        <pc:spChg chg="mod ord">
          <ac:chgData name="Adrian Tovar" userId="62627940-85f3-4294-81d7-f15920b301d4" providerId="ADAL" clId="{0ED34DC4-A1DB-4FB1-AFF0-30E8EC726E58}" dt="2018-10-29T00:24:31.655" v="1380" actId="14100"/>
          <ac:spMkLst>
            <pc:docMk/>
            <pc:sldMk cId="2403356265" sldId="258"/>
            <ac:spMk id="2" creationId="{FB714293-FBCD-4B9D-B79E-D048A8C273E9}"/>
          </ac:spMkLst>
        </pc:spChg>
        <pc:spChg chg="mod">
          <ac:chgData name="Adrian Tovar" userId="62627940-85f3-4294-81d7-f15920b301d4" providerId="ADAL" clId="{0ED34DC4-A1DB-4FB1-AFF0-30E8EC726E58}" dt="2018-10-29T00:22:39.421" v="1363" actId="207"/>
          <ac:spMkLst>
            <pc:docMk/>
            <pc:sldMk cId="2403356265" sldId="258"/>
            <ac:spMk id="3" creationId="{136AD03E-8B07-4958-A737-A44BA0E44CAC}"/>
          </ac:spMkLst>
        </pc:spChg>
        <pc:spChg chg="add del">
          <ac:chgData name="Adrian Tovar" userId="62627940-85f3-4294-81d7-f15920b301d4" providerId="ADAL" clId="{0ED34DC4-A1DB-4FB1-AFF0-30E8EC726E58}" dt="2018-10-29T00:06:11.977" v="70" actId="26606"/>
          <ac:spMkLst>
            <pc:docMk/>
            <pc:sldMk cId="2403356265" sldId="258"/>
            <ac:spMk id="8" creationId="{3D5EB35D-F114-4B42-93AA-A011776C552C}"/>
          </ac:spMkLst>
        </pc:spChg>
        <pc:spChg chg="add del">
          <ac:chgData name="Adrian Tovar" userId="62627940-85f3-4294-81d7-f15920b301d4" providerId="ADAL" clId="{0ED34DC4-A1DB-4FB1-AFF0-30E8EC726E58}" dt="2018-10-29T00:06:13.912" v="72" actId="26606"/>
          <ac:spMkLst>
            <pc:docMk/>
            <pc:sldMk cId="2403356265" sldId="258"/>
            <ac:spMk id="13" creationId="{E88A2CF0-EEEA-4EBA-876E-6521DF75DA62}"/>
          </ac:spMkLst>
        </pc:spChg>
        <pc:spChg chg="add del">
          <ac:chgData name="Adrian Tovar" userId="62627940-85f3-4294-81d7-f15920b301d4" providerId="ADAL" clId="{0ED34DC4-A1DB-4FB1-AFF0-30E8EC726E58}" dt="2018-10-29T00:06:13.912" v="72" actId="26606"/>
          <ac:spMkLst>
            <pc:docMk/>
            <pc:sldMk cId="2403356265" sldId="258"/>
            <ac:spMk id="14" creationId="{23B8DCDE-0295-4B08-88C9-5E6D9560CA81}"/>
          </ac:spMkLst>
        </pc:spChg>
        <pc:spChg chg="add del">
          <ac:chgData name="Adrian Tovar" userId="62627940-85f3-4294-81d7-f15920b301d4" providerId="ADAL" clId="{0ED34DC4-A1DB-4FB1-AFF0-30E8EC726E58}" dt="2018-10-29T00:06:19.217" v="74" actId="26606"/>
          <ac:spMkLst>
            <pc:docMk/>
            <pc:sldMk cId="2403356265" sldId="258"/>
            <ac:spMk id="16" creationId="{5690F3EE-0CD1-4520-B020-4E1DF3141C74}"/>
          </ac:spMkLst>
        </pc:spChg>
        <pc:spChg chg="add del">
          <ac:chgData name="Adrian Tovar" userId="62627940-85f3-4294-81d7-f15920b301d4" providerId="ADAL" clId="{0ED34DC4-A1DB-4FB1-AFF0-30E8EC726E58}" dt="2018-10-29T00:06:19.217" v="74" actId="26606"/>
          <ac:spMkLst>
            <pc:docMk/>
            <pc:sldMk cId="2403356265" sldId="258"/>
            <ac:spMk id="17" creationId="{9EFDE1E9-7FE0-45CA-9DE2-237F77319A9F}"/>
          </ac:spMkLst>
        </pc:spChg>
        <pc:spChg chg="add del">
          <ac:chgData name="Adrian Tovar" userId="62627940-85f3-4294-81d7-f15920b301d4" providerId="ADAL" clId="{0ED34DC4-A1DB-4FB1-AFF0-30E8EC726E58}" dt="2018-10-29T00:06:21.985" v="76" actId="26606"/>
          <ac:spMkLst>
            <pc:docMk/>
            <pc:sldMk cId="2403356265" sldId="258"/>
            <ac:spMk id="19" creationId="{8BCFA5F4-1A8E-48F5-9209-7F24485B1D78}"/>
          </ac:spMkLst>
        </pc:spChg>
        <pc:spChg chg="add del">
          <ac:chgData name="Adrian Tovar" userId="62627940-85f3-4294-81d7-f15920b301d4" providerId="ADAL" clId="{0ED34DC4-A1DB-4FB1-AFF0-30E8EC726E58}" dt="2018-10-29T00:06:21.985" v="76" actId="26606"/>
          <ac:spMkLst>
            <pc:docMk/>
            <pc:sldMk cId="2403356265" sldId="258"/>
            <ac:spMk id="20" creationId="{A8074621-AE44-40C4-8323-DF5185BC954E}"/>
          </ac:spMkLst>
        </pc:spChg>
        <pc:spChg chg="add">
          <ac:chgData name="Adrian Tovar" userId="62627940-85f3-4294-81d7-f15920b301d4" providerId="ADAL" clId="{0ED34DC4-A1DB-4FB1-AFF0-30E8EC726E58}" dt="2018-10-29T00:06:22.141" v="77" actId="26606"/>
          <ac:spMkLst>
            <pc:docMk/>
            <pc:sldMk cId="2403356265" sldId="258"/>
            <ac:spMk id="22" creationId="{5690F3EE-0CD1-4520-B020-4E1DF3141C74}"/>
          </ac:spMkLst>
        </pc:spChg>
        <pc:spChg chg="add">
          <ac:chgData name="Adrian Tovar" userId="62627940-85f3-4294-81d7-f15920b301d4" providerId="ADAL" clId="{0ED34DC4-A1DB-4FB1-AFF0-30E8EC726E58}" dt="2018-10-29T00:06:22.141" v="77" actId="26606"/>
          <ac:spMkLst>
            <pc:docMk/>
            <pc:sldMk cId="2403356265" sldId="258"/>
            <ac:spMk id="23" creationId="{9EFDE1E9-7FE0-45CA-9DE2-237F77319A9F}"/>
          </ac:spMkLst>
        </pc:spChg>
        <pc:picChg chg="add mod">
          <ac:chgData name="Adrian Tovar" userId="62627940-85f3-4294-81d7-f15920b301d4" providerId="ADAL" clId="{0ED34DC4-A1DB-4FB1-AFF0-30E8EC726E58}" dt="2018-10-29T00:20:39.963" v="1343" actId="1076"/>
          <ac:picMkLst>
            <pc:docMk/>
            <pc:sldMk cId="2403356265" sldId="258"/>
            <ac:picMk id="4" creationId="{07295FDF-93AB-409E-AE5F-A73510ACF674}"/>
          </ac:picMkLst>
        </pc:picChg>
        <pc:picChg chg="add mod">
          <ac:chgData name="Adrian Tovar" userId="62627940-85f3-4294-81d7-f15920b301d4" providerId="ADAL" clId="{0ED34DC4-A1DB-4FB1-AFF0-30E8EC726E58}" dt="2018-10-29T00:24:39.658" v="1382" actId="1076"/>
          <ac:picMkLst>
            <pc:docMk/>
            <pc:sldMk cId="2403356265" sldId="258"/>
            <ac:picMk id="5" creationId="{F5122597-50A3-4C70-91DD-10DBA3A57971}"/>
          </ac:picMkLst>
        </pc:picChg>
        <pc:picChg chg="add mod">
          <ac:chgData name="Adrian Tovar" userId="62627940-85f3-4294-81d7-f15920b301d4" providerId="ADAL" clId="{0ED34DC4-A1DB-4FB1-AFF0-30E8EC726E58}" dt="2018-10-29T00:24:36.115" v="1381" actId="1076"/>
          <ac:picMkLst>
            <pc:docMk/>
            <pc:sldMk cId="2403356265" sldId="258"/>
            <ac:picMk id="7" creationId="{C675C9EF-0344-4FB8-A6D8-BB7DDF0C7564}"/>
          </ac:picMkLst>
        </pc:picChg>
        <pc:cxnChg chg="add del">
          <ac:chgData name="Adrian Tovar" userId="62627940-85f3-4294-81d7-f15920b301d4" providerId="ADAL" clId="{0ED34DC4-A1DB-4FB1-AFF0-30E8EC726E58}" dt="2018-10-29T00:06:11.977" v="70" actId="26606"/>
          <ac:cxnSpMkLst>
            <pc:docMk/>
            <pc:sldMk cId="2403356265" sldId="258"/>
            <ac:cxnSpMk id="10" creationId="{872093A2-A548-47FC-BF0C-6BA72B880002}"/>
          </ac:cxnSpMkLst>
        </pc:cxnChg>
        <pc:cxnChg chg="add del">
          <ac:chgData name="Adrian Tovar" userId="62627940-85f3-4294-81d7-f15920b301d4" providerId="ADAL" clId="{0ED34DC4-A1DB-4FB1-AFF0-30E8EC726E58}" dt="2018-10-29T00:06:13.912" v="72" actId="26606"/>
          <ac:cxnSpMkLst>
            <pc:docMk/>
            <pc:sldMk cId="2403356265" sldId="258"/>
            <ac:cxnSpMk id="12" creationId="{08757D1C-8139-4BDF-A28F-418158B4F7C0}"/>
          </ac:cxnSpMkLst>
        </pc:cxnChg>
      </pc:sldChg>
      <pc:sldChg chg="addSp modSp add mod setBg">
        <pc:chgData name="Adrian Tovar" userId="62627940-85f3-4294-81d7-f15920b301d4" providerId="ADAL" clId="{0ED34DC4-A1DB-4FB1-AFF0-30E8EC726E58}" dt="2018-10-29T04:21:22.066" v="4408" actId="14100"/>
        <pc:sldMkLst>
          <pc:docMk/>
          <pc:sldMk cId="1387355384" sldId="259"/>
        </pc:sldMkLst>
        <pc:spChg chg="mod">
          <ac:chgData name="Adrian Tovar" userId="62627940-85f3-4294-81d7-f15920b301d4" providerId="ADAL" clId="{0ED34DC4-A1DB-4FB1-AFF0-30E8EC726E58}" dt="2018-10-29T00:25:44.425" v="1416" actId="1076"/>
          <ac:spMkLst>
            <pc:docMk/>
            <pc:sldMk cId="1387355384" sldId="259"/>
            <ac:spMk id="2" creationId="{AFC60A28-E186-42B0-B2E5-EFBCB821C427}"/>
          </ac:spMkLst>
        </pc:spChg>
        <pc:spChg chg="mod ord">
          <ac:chgData name="Adrian Tovar" userId="62627940-85f3-4294-81d7-f15920b301d4" providerId="ADAL" clId="{0ED34DC4-A1DB-4FB1-AFF0-30E8EC726E58}" dt="2018-10-29T04:21:22.066" v="4408" actId="14100"/>
          <ac:spMkLst>
            <pc:docMk/>
            <pc:sldMk cId="1387355384" sldId="259"/>
            <ac:spMk id="3" creationId="{0ECB45C0-D51B-41B8-90EB-962E78604436}"/>
          </ac:spMkLst>
        </pc:spChg>
        <pc:picChg chg="add mod">
          <ac:chgData name="Adrian Tovar" userId="62627940-85f3-4294-81d7-f15920b301d4" providerId="ADAL" clId="{0ED34DC4-A1DB-4FB1-AFF0-30E8EC726E58}" dt="2018-10-29T00:22:18.785" v="1361" actId="26606"/>
          <ac:picMkLst>
            <pc:docMk/>
            <pc:sldMk cId="1387355384" sldId="259"/>
            <ac:picMk id="5" creationId="{27E5778B-9BA0-451A-8F28-AAA4D988AD5F}"/>
          </ac:picMkLst>
        </pc:picChg>
        <pc:picChg chg="add mod">
          <ac:chgData name="Adrian Tovar" userId="62627940-85f3-4294-81d7-f15920b301d4" providerId="ADAL" clId="{0ED34DC4-A1DB-4FB1-AFF0-30E8EC726E58}" dt="2018-10-29T00:22:18.785" v="1361" actId="26606"/>
          <ac:picMkLst>
            <pc:docMk/>
            <pc:sldMk cId="1387355384" sldId="259"/>
            <ac:picMk id="6" creationId="{444520A3-A957-48B7-ADC0-1C1C10072DD5}"/>
          </ac:picMkLst>
        </pc:picChg>
        <pc:picChg chg="add mod">
          <ac:chgData name="Adrian Tovar" userId="62627940-85f3-4294-81d7-f15920b301d4" providerId="ADAL" clId="{0ED34DC4-A1DB-4FB1-AFF0-30E8EC726E58}" dt="2018-10-29T00:27:41.337" v="1422" actId="1076"/>
          <ac:picMkLst>
            <pc:docMk/>
            <pc:sldMk cId="1387355384" sldId="259"/>
            <ac:picMk id="7" creationId="{5B42BAE2-9ED7-49B6-9A08-5DED980851F0}"/>
          </ac:picMkLst>
        </pc:picChg>
      </pc:sldChg>
      <pc:sldChg chg="addSp modSp add">
        <pc:chgData name="Adrian Tovar" userId="62627940-85f3-4294-81d7-f15920b301d4" providerId="ADAL" clId="{0ED34DC4-A1DB-4FB1-AFF0-30E8EC726E58}" dt="2018-10-29T02:36:25.939" v="4173" actId="207"/>
        <pc:sldMkLst>
          <pc:docMk/>
          <pc:sldMk cId="504420264" sldId="260"/>
        </pc:sldMkLst>
        <pc:spChg chg="mod">
          <ac:chgData name="Adrian Tovar" userId="62627940-85f3-4294-81d7-f15920b301d4" providerId="ADAL" clId="{0ED34DC4-A1DB-4FB1-AFF0-30E8EC726E58}" dt="2018-10-29T00:46:51.423" v="3581" actId="1076"/>
          <ac:spMkLst>
            <pc:docMk/>
            <pc:sldMk cId="504420264" sldId="260"/>
            <ac:spMk id="2" creationId="{FC838C11-BBA7-49A8-BB59-B474A41DCCA6}"/>
          </ac:spMkLst>
        </pc:spChg>
        <pc:spChg chg="mod">
          <ac:chgData name="Adrian Tovar" userId="62627940-85f3-4294-81d7-f15920b301d4" providerId="ADAL" clId="{0ED34DC4-A1DB-4FB1-AFF0-30E8EC726E58}" dt="2018-10-29T02:36:25.939" v="4173" actId="207"/>
          <ac:spMkLst>
            <pc:docMk/>
            <pc:sldMk cId="504420264" sldId="260"/>
            <ac:spMk id="3" creationId="{074089C4-87E8-4E34-80F0-DD14888833F4}"/>
          </ac:spMkLst>
        </pc:spChg>
        <pc:picChg chg="add mod">
          <ac:chgData name="Adrian Tovar" userId="62627940-85f3-4294-81d7-f15920b301d4" providerId="ADAL" clId="{0ED34DC4-A1DB-4FB1-AFF0-30E8EC726E58}" dt="2018-10-29T00:48:28.318" v="3588" actId="1076"/>
          <ac:picMkLst>
            <pc:docMk/>
            <pc:sldMk cId="504420264" sldId="260"/>
            <ac:picMk id="4" creationId="{4CD5AEF4-8AEE-4056-A51B-CF782EBE70A2}"/>
          </ac:picMkLst>
        </pc:picChg>
        <pc:picChg chg="add mod">
          <ac:chgData name="Adrian Tovar" userId="62627940-85f3-4294-81d7-f15920b301d4" providerId="ADAL" clId="{0ED34DC4-A1DB-4FB1-AFF0-30E8EC726E58}" dt="2018-10-29T00:49:06.591" v="3593" actId="1076"/>
          <ac:picMkLst>
            <pc:docMk/>
            <pc:sldMk cId="504420264" sldId="260"/>
            <ac:picMk id="6" creationId="{D2B398D1-5ABA-412A-9812-5E7AA3D59094}"/>
          </ac:picMkLst>
        </pc:picChg>
      </pc:sldChg>
      <pc:sldChg chg="addSp delSp modSp add mod setBg">
        <pc:chgData name="Adrian Tovar" userId="62627940-85f3-4294-81d7-f15920b301d4" providerId="ADAL" clId="{0ED34DC4-A1DB-4FB1-AFF0-30E8EC726E58}" dt="2018-10-29T04:21:40.960" v="4420" actId="27636"/>
        <pc:sldMkLst>
          <pc:docMk/>
          <pc:sldMk cId="2457374599" sldId="261"/>
        </pc:sldMkLst>
        <pc:spChg chg="mod">
          <ac:chgData name="Adrian Tovar" userId="62627940-85f3-4294-81d7-f15920b301d4" providerId="ADAL" clId="{0ED34DC4-A1DB-4FB1-AFF0-30E8EC726E58}" dt="2018-10-29T04:21:40.960" v="4420" actId="27636"/>
          <ac:spMkLst>
            <pc:docMk/>
            <pc:sldMk cId="2457374599" sldId="261"/>
            <ac:spMk id="2" creationId="{EB8A6C9D-2D77-48D5-B2AF-543B5CB7DF74}"/>
          </ac:spMkLst>
        </pc:spChg>
        <pc:spChg chg="del">
          <ac:chgData name="Adrian Tovar" userId="62627940-85f3-4294-81d7-f15920b301d4" providerId="ADAL" clId="{0ED34DC4-A1DB-4FB1-AFF0-30E8EC726E58}" dt="2018-10-29T00:29:46.973" v="1612" actId="26606"/>
          <ac:spMkLst>
            <pc:docMk/>
            <pc:sldMk cId="2457374599" sldId="261"/>
            <ac:spMk id="3" creationId="{A3515E64-6BFB-4F21-9DB7-DDE4AC850601}"/>
          </ac:spMkLst>
        </pc:spChg>
        <pc:picChg chg="add del">
          <ac:chgData name="Adrian Tovar" userId="62627940-85f3-4294-81d7-f15920b301d4" providerId="ADAL" clId="{0ED34DC4-A1DB-4FB1-AFF0-30E8EC726E58}" dt="2018-10-29T00:29:46.973" v="1612" actId="26606"/>
          <ac:picMkLst>
            <pc:docMk/>
            <pc:sldMk cId="2457374599" sldId="261"/>
            <ac:picMk id="4" creationId="{999CC3B4-3360-4937-9739-D2C99FAC63CF}"/>
          </ac:picMkLst>
        </pc:picChg>
        <pc:picChg chg="add mod">
          <ac:chgData name="Adrian Tovar" userId="62627940-85f3-4294-81d7-f15920b301d4" providerId="ADAL" clId="{0ED34DC4-A1DB-4FB1-AFF0-30E8EC726E58}" dt="2018-10-29T00:29:54.582" v="1614" actId="27614"/>
          <ac:picMkLst>
            <pc:docMk/>
            <pc:sldMk cId="2457374599" sldId="261"/>
            <ac:picMk id="7" creationId="{999CC3B4-3360-4937-9739-D2C99FAC63CF}"/>
          </ac:picMkLst>
        </pc:picChg>
      </pc:sldChg>
      <pc:sldChg chg="addSp delSp add mod setBg">
        <pc:chgData name="Adrian Tovar" userId="62627940-85f3-4294-81d7-f15920b301d4" providerId="ADAL" clId="{0ED34DC4-A1DB-4FB1-AFF0-30E8EC726E58}" dt="2018-10-29T00:31:14.213" v="1826" actId="26606"/>
        <pc:sldMkLst>
          <pc:docMk/>
          <pc:sldMk cId="3525168289" sldId="262"/>
        </pc:sldMkLst>
        <pc:spChg chg="del">
          <ac:chgData name="Adrian Tovar" userId="62627940-85f3-4294-81d7-f15920b301d4" providerId="ADAL" clId="{0ED34DC4-A1DB-4FB1-AFF0-30E8EC726E58}" dt="2018-10-29T00:31:14.213" v="1826" actId="26606"/>
          <ac:spMkLst>
            <pc:docMk/>
            <pc:sldMk cId="3525168289" sldId="262"/>
            <ac:spMk id="2" creationId="{27D464F6-C696-4E80-AD8A-7FEC254FAADE}"/>
          </ac:spMkLst>
        </pc:spChg>
        <pc:spChg chg="del">
          <ac:chgData name="Adrian Tovar" userId="62627940-85f3-4294-81d7-f15920b301d4" providerId="ADAL" clId="{0ED34DC4-A1DB-4FB1-AFF0-30E8EC726E58}" dt="2018-10-29T00:31:14.213" v="1826" actId="26606"/>
          <ac:spMkLst>
            <pc:docMk/>
            <pc:sldMk cId="3525168289" sldId="262"/>
            <ac:spMk id="3" creationId="{5A4C6743-78F9-4327-9737-55792007A579}"/>
          </ac:spMkLst>
        </pc:spChg>
        <pc:picChg chg="add del">
          <ac:chgData name="Adrian Tovar" userId="62627940-85f3-4294-81d7-f15920b301d4" providerId="ADAL" clId="{0ED34DC4-A1DB-4FB1-AFF0-30E8EC726E58}" dt="2018-10-29T00:31:14.213" v="1826" actId="26606"/>
          <ac:picMkLst>
            <pc:docMk/>
            <pc:sldMk cId="3525168289" sldId="262"/>
            <ac:picMk id="4" creationId="{DAE14F79-ECDD-41AD-B2BB-EDBD219256C5}"/>
          </ac:picMkLst>
        </pc:picChg>
        <pc:picChg chg="add">
          <ac:chgData name="Adrian Tovar" userId="62627940-85f3-4294-81d7-f15920b301d4" providerId="ADAL" clId="{0ED34DC4-A1DB-4FB1-AFF0-30E8EC726E58}" dt="2018-10-29T00:31:14.213" v="1826" actId="26606"/>
          <ac:picMkLst>
            <pc:docMk/>
            <pc:sldMk cId="3525168289" sldId="262"/>
            <ac:picMk id="7" creationId="{DAE14F79-ECDD-41AD-B2BB-EDBD219256C5}"/>
          </ac:picMkLst>
        </pc:picChg>
      </pc:sldChg>
      <pc:sldChg chg="addSp delSp modSp add mod setBg">
        <pc:chgData name="Adrian Tovar" userId="62627940-85f3-4294-81d7-f15920b301d4" providerId="ADAL" clId="{0ED34DC4-A1DB-4FB1-AFF0-30E8EC726E58}" dt="2018-10-29T02:36:56.366" v="4179" actId="1076"/>
        <pc:sldMkLst>
          <pc:docMk/>
          <pc:sldMk cId="2195663132" sldId="263"/>
        </pc:sldMkLst>
        <pc:spChg chg="mod">
          <ac:chgData name="Adrian Tovar" userId="62627940-85f3-4294-81d7-f15920b301d4" providerId="ADAL" clId="{0ED34DC4-A1DB-4FB1-AFF0-30E8EC726E58}" dt="2018-10-29T02:36:56.366" v="4179" actId="1076"/>
          <ac:spMkLst>
            <pc:docMk/>
            <pc:sldMk cId="2195663132" sldId="263"/>
            <ac:spMk id="2" creationId="{D74377F4-1F86-4623-B03F-CFFD252D9AAE}"/>
          </ac:spMkLst>
        </pc:spChg>
        <pc:spChg chg="mod">
          <ac:chgData name="Adrian Tovar" userId="62627940-85f3-4294-81d7-f15920b301d4" providerId="ADAL" clId="{0ED34DC4-A1DB-4FB1-AFF0-30E8EC726E58}" dt="2018-10-29T02:36:45.409" v="4178" actId="27636"/>
          <ac:spMkLst>
            <pc:docMk/>
            <pc:sldMk cId="2195663132" sldId="263"/>
            <ac:spMk id="3" creationId="{F754C29A-C27D-49B4-9E23-5D5856C84A17}"/>
          </ac:spMkLst>
        </pc:spChg>
        <pc:picChg chg="add del mod">
          <ac:chgData name="Adrian Tovar" userId="62627940-85f3-4294-81d7-f15920b301d4" providerId="ADAL" clId="{0ED34DC4-A1DB-4FB1-AFF0-30E8EC726E58}" dt="2018-10-29T00:44:43.813" v="3498" actId="478"/>
          <ac:picMkLst>
            <pc:docMk/>
            <pc:sldMk cId="2195663132" sldId="263"/>
            <ac:picMk id="4" creationId="{D692491C-53F9-4B51-9490-5E872F41EDBA}"/>
          </ac:picMkLst>
        </pc:picChg>
        <pc:picChg chg="add mod">
          <ac:chgData name="Adrian Tovar" userId="62627940-85f3-4294-81d7-f15920b301d4" providerId="ADAL" clId="{0ED34DC4-A1DB-4FB1-AFF0-30E8EC726E58}" dt="2018-10-29T00:44:50.112" v="3502" actId="26606"/>
          <ac:picMkLst>
            <pc:docMk/>
            <pc:sldMk cId="2195663132" sldId="263"/>
            <ac:picMk id="6" creationId="{32D8ADDF-B70C-40B0-8962-5DAA250AB74F}"/>
          </ac:picMkLst>
        </pc:picChg>
      </pc:sldChg>
      <pc:sldChg chg="delSp modSp add">
        <pc:chgData name="Adrian Tovar" userId="62627940-85f3-4294-81d7-f15920b301d4" providerId="ADAL" clId="{0ED34DC4-A1DB-4FB1-AFF0-30E8EC726E58}" dt="2018-10-29T04:18:42.380" v="4396" actId="207"/>
        <pc:sldMkLst>
          <pc:docMk/>
          <pc:sldMk cId="1168643504" sldId="264"/>
        </pc:sldMkLst>
        <pc:spChg chg="del mod">
          <ac:chgData name="Adrian Tovar" userId="62627940-85f3-4294-81d7-f15920b301d4" providerId="ADAL" clId="{0ED34DC4-A1DB-4FB1-AFF0-30E8EC726E58}" dt="2018-10-29T00:59:13.442" v="4146" actId="478"/>
          <ac:spMkLst>
            <pc:docMk/>
            <pc:sldMk cId="1168643504" sldId="264"/>
            <ac:spMk id="2" creationId="{99956650-AE53-4A38-9499-17A99E1598A7}"/>
          </ac:spMkLst>
        </pc:spChg>
        <pc:spChg chg="mod">
          <ac:chgData name="Adrian Tovar" userId="62627940-85f3-4294-81d7-f15920b301d4" providerId="ADAL" clId="{0ED34DC4-A1DB-4FB1-AFF0-30E8EC726E58}" dt="2018-10-29T04:18:42.380" v="4396" actId="207"/>
          <ac:spMkLst>
            <pc:docMk/>
            <pc:sldMk cId="1168643504" sldId="264"/>
            <ac:spMk id="3" creationId="{953633AB-624A-4BBE-B7BB-8AEDC45E9B0D}"/>
          </ac:spMkLst>
        </pc:spChg>
      </pc:sldChg>
      <pc:sldChg chg="addSp modSp add ord">
        <pc:chgData name="Adrian Tovar" userId="62627940-85f3-4294-81d7-f15920b301d4" providerId="ADAL" clId="{0ED34DC4-A1DB-4FB1-AFF0-30E8EC726E58}" dt="2018-10-29T04:18:00.036" v="4395" actId="1076"/>
        <pc:sldMkLst>
          <pc:docMk/>
          <pc:sldMk cId="1034956630" sldId="265"/>
        </pc:sldMkLst>
        <pc:spChg chg="mod">
          <ac:chgData name="Adrian Tovar" userId="62627940-85f3-4294-81d7-f15920b301d4" providerId="ADAL" clId="{0ED34DC4-A1DB-4FB1-AFF0-30E8EC726E58}" dt="2018-10-29T04:12:16.021" v="4377" actId="1076"/>
          <ac:spMkLst>
            <pc:docMk/>
            <pc:sldMk cId="1034956630" sldId="265"/>
            <ac:spMk id="2" creationId="{0BB061CD-62DA-41EA-802D-6795084FEF7B}"/>
          </ac:spMkLst>
        </pc:spChg>
        <pc:spChg chg="mod">
          <ac:chgData name="Adrian Tovar" userId="62627940-85f3-4294-81d7-f15920b301d4" providerId="ADAL" clId="{0ED34DC4-A1DB-4FB1-AFF0-30E8EC726E58}" dt="2018-10-29T04:12:34.234" v="4382" actId="27636"/>
          <ac:spMkLst>
            <pc:docMk/>
            <pc:sldMk cId="1034956630" sldId="265"/>
            <ac:spMk id="3" creationId="{B23872A8-546F-44F8-8832-8B78659A994C}"/>
          </ac:spMkLst>
        </pc:spChg>
        <pc:picChg chg="add mod ord">
          <ac:chgData name="Adrian Tovar" userId="62627940-85f3-4294-81d7-f15920b301d4" providerId="ADAL" clId="{0ED34DC4-A1DB-4FB1-AFF0-30E8EC726E58}" dt="2018-10-29T04:14:32.333" v="4387" actId="1076"/>
          <ac:picMkLst>
            <pc:docMk/>
            <pc:sldMk cId="1034956630" sldId="265"/>
            <ac:picMk id="4" creationId="{57C0152E-CE9E-4F38-AAFB-8BCC4928A5CB}"/>
          </ac:picMkLst>
        </pc:picChg>
        <pc:picChg chg="add mod">
          <ac:chgData name="Adrian Tovar" userId="62627940-85f3-4294-81d7-f15920b301d4" providerId="ADAL" clId="{0ED34DC4-A1DB-4FB1-AFF0-30E8EC726E58}" dt="2018-10-29T04:18:00.036" v="4395" actId="1076"/>
          <ac:picMkLst>
            <pc:docMk/>
            <pc:sldMk cId="1034956630" sldId="265"/>
            <ac:picMk id="5" creationId="{11589AA8-CF89-41D3-A894-71F9F7AA3969}"/>
          </ac:picMkLst>
        </pc:picChg>
      </pc:sldChg>
      <pc:sldChg chg="addSp delSp add mod setBg">
        <pc:chgData name="Adrian Tovar" userId="62627940-85f3-4294-81d7-f15920b301d4" providerId="ADAL" clId="{0ED34DC4-A1DB-4FB1-AFF0-30E8EC726E58}" dt="2018-10-29T00:49:44.507" v="3596" actId="26606"/>
        <pc:sldMkLst>
          <pc:docMk/>
          <pc:sldMk cId="1644310544" sldId="266"/>
        </pc:sldMkLst>
        <pc:spChg chg="del">
          <ac:chgData name="Adrian Tovar" userId="62627940-85f3-4294-81d7-f15920b301d4" providerId="ADAL" clId="{0ED34DC4-A1DB-4FB1-AFF0-30E8EC726E58}" dt="2018-10-29T00:49:44.507" v="3596" actId="26606"/>
          <ac:spMkLst>
            <pc:docMk/>
            <pc:sldMk cId="1644310544" sldId="266"/>
            <ac:spMk id="2" creationId="{5F2E3F98-F4AD-4F46-AAD5-B349417B7037}"/>
          </ac:spMkLst>
        </pc:spChg>
        <pc:spChg chg="del">
          <ac:chgData name="Adrian Tovar" userId="62627940-85f3-4294-81d7-f15920b301d4" providerId="ADAL" clId="{0ED34DC4-A1DB-4FB1-AFF0-30E8EC726E58}" dt="2018-10-29T00:49:44.507" v="3596" actId="26606"/>
          <ac:spMkLst>
            <pc:docMk/>
            <pc:sldMk cId="1644310544" sldId="266"/>
            <ac:spMk id="3" creationId="{67B0A488-A6EF-43CD-995F-63F75DBE3907}"/>
          </ac:spMkLst>
        </pc:spChg>
        <pc:picChg chg="add del">
          <ac:chgData name="Adrian Tovar" userId="62627940-85f3-4294-81d7-f15920b301d4" providerId="ADAL" clId="{0ED34DC4-A1DB-4FB1-AFF0-30E8EC726E58}" dt="2018-10-29T00:49:44.507" v="3596" actId="26606"/>
          <ac:picMkLst>
            <pc:docMk/>
            <pc:sldMk cId="1644310544" sldId="266"/>
            <ac:picMk id="4" creationId="{0F8A6921-D862-4A4C-A28F-F5D1470AC81C}"/>
          </ac:picMkLst>
        </pc:picChg>
        <pc:picChg chg="add">
          <ac:chgData name="Adrian Tovar" userId="62627940-85f3-4294-81d7-f15920b301d4" providerId="ADAL" clId="{0ED34DC4-A1DB-4FB1-AFF0-30E8EC726E58}" dt="2018-10-29T00:49:44.507" v="3596" actId="26606"/>
          <ac:picMkLst>
            <pc:docMk/>
            <pc:sldMk cId="1644310544" sldId="266"/>
            <ac:picMk id="7" creationId="{0F8A6921-D862-4A4C-A28F-F5D1470AC81C}"/>
          </ac:picMkLst>
        </pc:picChg>
      </pc:sldChg>
      <pc:sldChg chg="addSp delSp add mod setBg">
        <pc:chgData name="Adrian Tovar" userId="62627940-85f3-4294-81d7-f15920b301d4" providerId="ADAL" clId="{0ED34DC4-A1DB-4FB1-AFF0-30E8EC726E58}" dt="2018-10-29T00:50:10.435" v="3605" actId="26606"/>
        <pc:sldMkLst>
          <pc:docMk/>
          <pc:sldMk cId="359454637" sldId="267"/>
        </pc:sldMkLst>
        <pc:spChg chg="add del">
          <ac:chgData name="Adrian Tovar" userId="62627940-85f3-4294-81d7-f15920b301d4" providerId="ADAL" clId="{0ED34DC4-A1DB-4FB1-AFF0-30E8EC726E58}" dt="2018-10-29T00:50:10.435" v="3605" actId="26606"/>
          <ac:spMkLst>
            <pc:docMk/>
            <pc:sldMk cId="359454637" sldId="267"/>
            <ac:spMk id="2" creationId="{44A90D53-0ACE-45C1-8794-E5254C9560D5}"/>
          </ac:spMkLst>
        </pc:spChg>
        <pc:spChg chg="add del">
          <ac:chgData name="Adrian Tovar" userId="62627940-85f3-4294-81d7-f15920b301d4" providerId="ADAL" clId="{0ED34DC4-A1DB-4FB1-AFF0-30E8EC726E58}" dt="2018-10-29T00:50:10.435" v="3605" actId="26606"/>
          <ac:spMkLst>
            <pc:docMk/>
            <pc:sldMk cId="359454637" sldId="267"/>
            <ac:spMk id="3" creationId="{3903A754-652D-4CAC-B958-0600E2F037CC}"/>
          </ac:spMkLst>
        </pc:spChg>
        <pc:spChg chg="add del">
          <ac:chgData name="Adrian Tovar" userId="62627940-85f3-4294-81d7-f15920b301d4" providerId="ADAL" clId="{0ED34DC4-A1DB-4FB1-AFF0-30E8EC726E58}" dt="2018-10-29T00:50:09.617" v="3602" actId="26606"/>
          <ac:spMkLst>
            <pc:docMk/>
            <pc:sldMk cId="359454637" sldId="267"/>
            <ac:spMk id="10" creationId="{4D3E83A4-5366-42B8-9E9E-2378A9446E4C}"/>
          </ac:spMkLst>
        </pc:spChg>
        <pc:spChg chg="add del">
          <ac:chgData name="Adrian Tovar" userId="62627940-85f3-4294-81d7-f15920b301d4" providerId="ADAL" clId="{0ED34DC4-A1DB-4FB1-AFF0-30E8EC726E58}" dt="2018-10-29T00:50:09.617" v="3602" actId="26606"/>
          <ac:spMkLst>
            <pc:docMk/>
            <pc:sldMk cId="359454637" sldId="267"/>
            <ac:spMk id="12" creationId="{F06FA664-001A-4DAF-9837-CCBCD5DAE9EE}"/>
          </ac:spMkLst>
        </pc:spChg>
        <pc:spChg chg="add">
          <ac:chgData name="Adrian Tovar" userId="62627940-85f3-4294-81d7-f15920b301d4" providerId="ADAL" clId="{0ED34DC4-A1DB-4FB1-AFF0-30E8EC726E58}" dt="2018-10-29T00:50:10.435" v="3605" actId="26606"/>
          <ac:spMkLst>
            <pc:docMk/>
            <pc:sldMk cId="359454637" sldId="267"/>
            <ac:spMk id="16" creationId="{4D3E83A4-5366-42B8-9E9E-2378A9446E4C}"/>
          </ac:spMkLst>
        </pc:spChg>
        <pc:spChg chg="add">
          <ac:chgData name="Adrian Tovar" userId="62627940-85f3-4294-81d7-f15920b301d4" providerId="ADAL" clId="{0ED34DC4-A1DB-4FB1-AFF0-30E8EC726E58}" dt="2018-10-29T00:50:10.435" v="3605" actId="26606"/>
          <ac:spMkLst>
            <pc:docMk/>
            <pc:sldMk cId="359454637" sldId="267"/>
            <ac:spMk id="17" creationId="{F06FA664-001A-4DAF-9837-CCBCD5DAE9EE}"/>
          </ac:spMkLst>
        </pc:spChg>
        <pc:picChg chg="add del">
          <ac:chgData name="Adrian Tovar" userId="62627940-85f3-4294-81d7-f15920b301d4" providerId="ADAL" clId="{0ED34DC4-A1DB-4FB1-AFF0-30E8EC726E58}" dt="2018-10-29T00:50:10.435" v="3605" actId="26606"/>
          <ac:picMkLst>
            <pc:docMk/>
            <pc:sldMk cId="359454637" sldId="267"/>
            <ac:picMk id="4" creationId="{45A3213F-DAFB-4194-9DD8-C5E0B0BAB45E}"/>
          </ac:picMkLst>
        </pc:picChg>
        <pc:picChg chg="add del">
          <ac:chgData name="Adrian Tovar" userId="62627940-85f3-4294-81d7-f15920b301d4" providerId="ADAL" clId="{0ED34DC4-A1DB-4FB1-AFF0-30E8EC726E58}" dt="2018-10-29T00:50:08.613" v="3600" actId="26606"/>
          <ac:picMkLst>
            <pc:docMk/>
            <pc:sldMk cId="359454637" sldId="267"/>
            <ac:picMk id="7" creationId="{45A3213F-DAFB-4194-9DD8-C5E0B0BAB45E}"/>
          </ac:picMkLst>
        </pc:picChg>
        <pc:picChg chg="add del">
          <ac:chgData name="Adrian Tovar" userId="62627940-85f3-4294-81d7-f15920b301d4" providerId="ADAL" clId="{0ED34DC4-A1DB-4FB1-AFF0-30E8EC726E58}" dt="2018-10-29T00:50:09.617" v="3602" actId="26606"/>
          <ac:picMkLst>
            <pc:docMk/>
            <pc:sldMk cId="359454637" sldId="267"/>
            <ac:picMk id="9" creationId="{45A3213F-DAFB-4194-9DD8-C5E0B0BAB45E}"/>
          </ac:picMkLst>
        </pc:picChg>
        <pc:picChg chg="add del">
          <ac:chgData name="Adrian Tovar" userId="62627940-85f3-4294-81d7-f15920b301d4" providerId="ADAL" clId="{0ED34DC4-A1DB-4FB1-AFF0-30E8EC726E58}" dt="2018-10-29T00:50:10.391" v="3604" actId="26606"/>
          <ac:picMkLst>
            <pc:docMk/>
            <pc:sldMk cId="359454637" sldId="267"/>
            <ac:picMk id="14" creationId="{45A3213F-DAFB-4194-9DD8-C5E0B0BAB45E}"/>
          </ac:picMkLst>
        </pc:picChg>
        <pc:picChg chg="add">
          <ac:chgData name="Adrian Tovar" userId="62627940-85f3-4294-81d7-f15920b301d4" providerId="ADAL" clId="{0ED34DC4-A1DB-4FB1-AFF0-30E8EC726E58}" dt="2018-10-29T00:50:10.435" v="3605" actId="26606"/>
          <ac:picMkLst>
            <pc:docMk/>
            <pc:sldMk cId="359454637" sldId="267"/>
            <ac:picMk id="18" creationId="{45A3213F-DAFB-4194-9DD8-C5E0B0BAB45E}"/>
          </ac:picMkLst>
        </pc:picChg>
      </pc:sldChg>
      <pc:sldChg chg="addSp delSp add mod setBg">
        <pc:chgData name="Adrian Tovar" userId="62627940-85f3-4294-81d7-f15920b301d4" providerId="ADAL" clId="{0ED34DC4-A1DB-4FB1-AFF0-30E8EC726E58}" dt="2018-10-29T00:50:49.070" v="3608" actId="26606"/>
        <pc:sldMkLst>
          <pc:docMk/>
          <pc:sldMk cId="360667370" sldId="268"/>
        </pc:sldMkLst>
        <pc:spChg chg="del">
          <ac:chgData name="Adrian Tovar" userId="62627940-85f3-4294-81d7-f15920b301d4" providerId="ADAL" clId="{0ED34DC4-A1DB-4FB1-AFF0-30E8EC726E58}" dt="2018-10-29T00:50:49.070" v="3608" actId="26606"/>
          <ac:spMkLst>
            <pc:docMk/>
            <pc:sldMk cId="360667370" sldId="268"/>
            <ac:spMk id="2" creationId="{E3BFA0F0-F74C-455A-91DE-3AB936F9493F}"/>
          </ac:spMkLst>
        </pc:spChg>
        <pc:spChg chg="del">
          <ac:chgData name="Adrian Tovar" userId="62627940-85f3-4294-81d7-f15920b301d4" providerId="ADAL" clId="{0ED34DC4-A1DB-4FB1-AFF0-30E8EC726E58}" dt="2018-10-29T00:50:49.070" v="3608" actId="26606"/>
          <ac:spMkLst>
            <pc:docMk/>
            <pc:sldMk cId="360667370" sldId="268"/>
            <ac:spMk id="3" creationId="{54152A89-815E-4154-859B-6CAD7A94EA80}"/>
          </ac:spMkLst>
        </pc:spChg>
        <pc:picChg chg="add del">
          <ac:chgData name="Adrian Tovar" userId="62627940-85f3-4294-81d7-f15920b301d4" providerId="ADAL" clId="{0ED34DC4-A1DB-4FB1-AFF0-30E8EC726E58}" dt="2018-10-29T00:50:49.070" v="3608" actId="26606"/>
          <ac:picMkLst>
            <pc:docMk/>
            <pc:sldMk cId="360667370" sldId="268"/>
            <ac:picMk id="4" creationId="{34A0C399-806E-4723-A5C5-559507A64807}"/>
          </ac:picMkLst>
        </pc:picChg>
        <pc:picChg chg="add">
          <ac:chgData name="Adrian Tovar" userId="62627940-85f3-4294-81d7-f15920b301d4" providerId="ADAL" clId="{0ED34DC4-A1DB-4FB1-AFF0-30E8EC726E58}" dt="2018-10-29T00:50:49.070" v="3608" actId="26606"/>
          <ac:picMkLst>
            <pc:docMk/>
            <pc:sldMk cId="360667370" sldId="268"/>
            <ac:picMk id="7" creationId="{34A0C399-806E-4723-A5C5-559507A64807}"/>
          </ac:picMkLst>
        </pc:picChg>
      </pc:sldChg>
      <pc:sldChg chg="addSp delSp modSp add mod setBg">
        <pc:chgData name="Adrian Tovar" userId="62627940-85f3-4294-81d7-f15920b301d4" providerId="ADAL" clId="{0ED34DC4-A1DB-4FB1-AFF0-30E8EC726E58}" dt="2018-10-29T00:51:17.867" v="3612" actId="27614"/>
        <pc:sldMkLst>
          <pc:docMk/>
          <pc:sldMk cId="2793424016" sldId="269"/>
        </pc:sldMkLst>
        <pc:spChg chg="del">
          <ac:chgData name="Adrian Tovar" userId="62627940-85f3-4294-81d7-f15920b301d4" providerId="ADAL" clId="{0ED34DC4-A1DB-4FB1-AFF0-30E8EC726E58}" dt="2018-10-29T00:51:14.133" v="3611" actId="26606"/>
          <ac:spMkLst>
            <pc:docMk/>
            <pc:sldMk cId="2793424016" sldId="269"/>
            <ac:spMk id="2" creationId="{D71AFE04-EA87-4DED-9ABF-38E61F555EFE}"/>
          </ac:spMkLst>
        </pc:spChg>
        <pc:spChg chg="del">
          <ac:chgData name="Adrian Tovar" userId="62627940-85f3-4294-81d7-f15920b301d4" providerId="ADAL" clId="{0ED34DC4-A1DB-4FB1-AFF0-30E8EC726E58}" dt="2018-10-29T00:51:14.133" v="3611" actId="26606"/>
          <ac:spMkLst>
            <pc:docMk/>
            <pc:sldMk cId="2793424016" sldId="269"/>
            <ac:spMk id="3" creationId="{85D1ABD4-3E27-470B-91E6-379C94BF97CC}"/>
          </ac:spMkLst>
        </pc:spChg>
        <pc:picChg chg="add del">
          <ac:chgData name="Adrian Tovar" userId="62627940-85f3-4294-81d7-f15920b301d4" providerId="ADAL" clId="{0ED34DC4-A1DB-4FB1-AFF0-30E8EC726E58}" dt="2018-10-29T00:51:14.133" v="3611" actId="26606"/>
          <ac:picMkLst>
            <pc:docMk/>
            <pc:sldMk cId="2793424016" sldId="269"/>
            <ac:picMk id="4" creationId="{312B707A-F222-4081-B8EA-4A97A4F02BEA}"/>
          </ac:picMkLst>
        </pc:picChg>
        <pc:picChg chg="add mod">
          <ac:chgData name="Adrian Tovar" userId="62627940-85f3-4294-81d7-f15920b301d4" providerId="ADAL" clId="{0ED34DC4-A1DB-4FB1-AFF0-30E8EC726E58}" dt="2018-10-29T00:51:17.867" v="3612" actId="27614"/>
          <ac:picMkLst>
            <pc:docMk/>
            <pc:sldMk cId="2793424016" sldId="269"/>
            <ac:picMk id="7" creationId="{312B707A-F222-4081-B8EA-4A97A4F02BEA}"/>
          </ac:picMkLst>
        </pc:picChg>
      </pc:sldChg>
      <pc:sldChg chg="addSp modSp add mod setBg">
        <pc:chgData name="Adrian Tovar" userId="62627940-85f3-4294-81d7-f15920b301d4" providerId="ADAL" clId="{0ED34DC4-A1DB-4FB1-AFF0-30E8EC726E58}" dt="2018-10-29T04:29:54.949" v="4641" actId="403"/>
        <pc:sldMkLst>
          <pc:docMk/>
          <pc:sldMk cId="4125039711" sldId="270"/>
        </pc:sldMkLst>
        <pc:spChg chg="mod">
          <ac:chgData name="Adrian Tovar" userId="62627940-85f3-4294-81d7-f15920b301d4" providerId="ADAL" clId="{0ED34DC4-A1DB-4FB1-AFF0-30E8EC726E58}" dt="2018-10-29T04:29:30.206" v="4635" actId="962"/>
          <ac:spMkLst>
            <pc:docMk/>
            <pc:sldMk cId="4125039711" sldId="270"/>
            <ac:spMk id="2" creationId="{6C4991FB-52B1-44C8-86EF-FCADD30A11F6}"/>
          </ac:spMkLst>
        </pc:spChg>
        <pc:spChg chg="mod ord">
          <ac:chgData name="Adrian Tovar" userId="62627940-85f3-4294-81d7-f15920b301d4" providerId="ADAL" clId="{0ED34DC4-A1DB-4FB1-AFF0-30E8EC726E58}" dt="2018-10-29T04:29:54.949" v="4641" actId="403"/>
          <ac:spMkLst>
            <pc:docMk/>
            <pc:sldMk cId="4125039711" sldId="270"/>
            <ac:spMk id="3" creationId="{CB5040FA-9BE9-4581-91EC-DA6192D51EC2}"/>
          </ac:spMkLst>
        </pc:spChg>
        <pc:picChg chg="add mod">
          <ac:chgData name="Adrian Tovar" userId="62627940-85f3-4294-81d7-f15920b301d4" providerId="ADAL" clId="{0ED34DC4-A1DB-4FB1-AFF0-30E8EC726E58}" dt="2018-10-29T04:29:30.206" v="4634" actId="27614"/>
          <ac:picMkLst>
            <pc:docMk/>
            <pc:sldMk cId="4125039711" sldId="270"/>
            <ac:picMk id="4" creationId="{975D022F-27D8-4FBA-8E98-373056C5F5D6}"/>
          </ac:picMkLst>
        </pc:picChg>
        <pc:picChg chg="add mod">
          <ac:chgData name="Adrian Tovar" userId="62627940-85f3-4294-81d7-f15920b301d4" providerId="ADAL" clId="{0ED34DC4-A1DB-4FB1-AFF0-30E8EC726E58}" dt="2018-10-29T04:29:30.168" v="4632" actId="27614"/>
          <ac:picMkLst>
            <pc:docMk/>
            <pc:sldMk cId="4125039711" sldId="270"/>
            <ac:picMk id="5" creationId="{2DC4F9D5-8580-48BF-BB01-570BB9511C4A}"/>
          </ac:picMkLst>
        </pc:picChg>
      </pc:sldChg>
      <pc:sldChg chg="addSp delSp modSp add mod setBg">
        <pc:chgData name="Adrian Tovar" userId="62627940-85f3-4294-81d7-f15920b301d4" providerId="ADAL" clId="{0ED34DC4-A1DB-4FB1-AFF0-30E8EC726E58}" dt="2018-10-29T04:20:46.659" v="4401" actId="27614"/>
        <pc:sldMkLst>
          <pc:docMk/>
          <pc:sldMk cId="3347204918" sldId="271"/>
        </pc:sldMkLst>
        <pc:spChg chg="del">
          <ac:chgData name="Adrian Tovar" userId="62627940-85f3-4294-81d7-f15920b301d4" providerId="ADAL" clId="{0ED34DC4-A1DB-4FB1-AFF0-30E8EC726E58}" dt="2018-10-29T04:20:42.493" v="4400" actId="26606"/>
          <ac:spMkLst>
            <pc:docMk/>
            <pc:sldMk cId="3347204918" sldId="271"/>
            <ac:spMk id="2" creationId="{230F1A5E-68DD-43BA-94B9-DEFBA1A68977}"/>
          </ac:spMkLst>
        </pc:spChg>
        <pc:spChg chg="del">
          <ac:chgData name="Adrian Tovar" userId="62627940-85f3-4294-81d7-f15920b301d4" providerId="ADAL" clId="{0ED34DC4-A1DB-4FB1-AFF0-30E8EC726E58}" dt="2018-10-29T04:20:42.493" v="4400" actId="26606"/>
          <ac:spMkLst>
            <pc:docMk/>
            <pc:sldMk cId="3347204918" sldId="271"/>
            <ac:spMk id="3" creationId="{B17F0A56-E4FB-422F-89F8-9CF648126AF2}"/>
          </ac:spMkLst>
        </pc:spChg>
        <pc:picChg chg="add del">
          <ac:chgData name="Adrian Tovar" userId="62627940-85f3-4294-81d7-f15920b301d4" providerId="ADAL" clId="{0ED34DC4-A1DB-4FB1-AFF0-30E8EC726E58}" dt="2018-10-29T04:20:42.493" v="4400" actId="26606"/>
          <ac:picMkLst>
            <pc:docMk/>
            <pc:sldMk cId="3347204918" sldId="271"/>
            <ac:picMk id="4" creationId="{D559F8FB-7BB5-4A1B-8170-D25F1CEA1971}"/>
          </ac:picMkLst>
        </pc:picChg>
        <pc:picChg chg="add mod">
          <ac:chgData name="Adrian Tovar" userId="62627940-85f3-4294-81d7-f15920b301d4" providerId="ADAL" clId="{0ED34DC4-A1DB-4FB1-AFF0-30E8EC726E58}" dt="2018-10-29T04:20:46.659" v="4401" actId="27614"/>
          <ac:picMkLst>
            <pc:docMk/>
            <pc:sldMk cId="3347204918" sldId="271"/>
            <ac:picMk id="7" creationId="{D559F8FB-7BB5-4A1B-8170-D25F1CEA1971}"/>
          </ac:picMkLst>
        </pc:picChg>
      </pc:sldChg>
      <pc:sldChg chg="addSp delSp add mod setBg">
        <pc:chgData name="Adrian Tovar" userId="62627940-85f3-4294-81d7-f15920b301d4" providerId="ADAL" clId="{0ED34DC4-A1DB-4FB1-AFF0-30E8EC726E58}" dt="2018-10-29T04:22:36.903" v="4423" actId="26606"/>
        <pc:sldMkLst>
          <pc:docMk/>
          <pc:sldMk cId="666553089" sldId="272"/>
        </pc:sldMkLst>
        <pc:spChg chg="del">
          <ac:chgData name="Adrian Tovar" userId="62627940-85f3-4294-81d7-f15920b301d4" providerId="ADAL" clId="{0ED34DC4-A1DB-4FB1-AFF0-30E8EC726E58}" dt="2018-10-29T04:22:36.903" v="4423" actId="26606"/>
          <ac:spMkLst>
            <pc:docMk/>
            <pc:sldMk cId="666553089" sldId="272"/>
            <ac:spMk id="2" creationId="{E40B1BBD-1A94-41B5-B68A-113429A4F494}"/>
          </ac:spMkLst>
        </pc:spChg>
        <pc:spChg chg="del">
          <ac:chgData name="Adrian Tovar" userId="62627940-85f3-4294-81d7-f15920b301d4" providerId="ADAL" clId="{0ED34DC4-A1DB-4FB1-AFF0-30E8EC726E58}" dt="2018-10-29T04:22:36.903" v="4423" actId="26606"/>
          <ac:spMkLst>
            <pc:docMk/>
            <pc:sldMk cId="666553089" sldId="272"/>
            <ac:spMk id="3" creationId="{36F528B8-44D8-4A64-92D0-1A4A11528213}"/>
          </ac:spMkLst>
        </pc:spChg>
        <pc:picChg chg="add del">
          <ac:chgData name="Adrian Tovar" userId="62627940-85f3-4294-81d7-f15920b301d4" providerId="ADAL" clId="{0ED34DC4-A1DB-4FB1-AFF0-30E8EC726E58}" dt="2018-10-29T04:22:36.903" v="4423" actId="26606"/>
          <ac:picMkLst>
            <pc:docMk/>
            <pc:sldMk cId="666553089" sldId="272"/>
            <ac:picMk id="4" creationId="{E2B2BAC4-79E4-4072-B781-DC08B5C30DC2}"/>
          </ac:picMkLst>
        </pc:picChg>
        <pc:picChg chg="add">
          <ac:chgData name="Adrian Tovar" userId="62627940-85f3-4294-81d7-f15920b301d4" providerId="ADAL" clId="{0ED34DC4-A1DB-4FB1-AFF0-30E8EC726E58}" dt="2018-10-29T04:22:36.903" v="4423" actId="26606"/>
          <ac:picMkLst>
            <pc:docMk/>
            <pc:sldMk cId="666553089" sldId="272"/>
            <ac:picMk id="7" creationId="{E2B2BAC4-79E4-4072-B781-DC08B5C30DC2}"/>
          </ac:picMkLst>
        </pc:picChg>
      </pc:sldChg>
      <pc:sldChg chg="addSp modSp add mod setBg">
        <pc:chgData name="Adrian Tovar" userId="62627940-85f3-4294-81d7-f15920b301d4" providerId="ADAL" clId="{0ED34DC4-A1DB-4FB1-AFF0-30E8EC726E58}" dt="2018-10-29T04:34:37.366" v="4999" actId="207"/>
        <pc:sldMkLst>
          <pc:docMk/>
          <pc:sldMk cId="755222027" sldId="273"/>
        </pc:sldMkLst>
        <pc:spChg chg="mod">
          <ac:chgData name="Adrian Tovar" userId="62627940-85f3-4294-81d7-f15920b301d4" providerId="ADAL" clId="{0ED34DC4-A1DB-4FB1-AFF0-30E8EC726E58}" dt="2018-10-29T04:34:37.366" v="4999" actId="207"/>
          <ac:spMkLst>
            <pc:docMk/>
            <pc:sldMk cId="755222027" sldId="273"/>
            <ac:spMk id="2" creationId="{FD627F07-1BC7-498C-8456-FD38513703F6}"/>
          </ac:spMkLst>
        </pc:spChg>
        <pc:spChg chg="mod">
          <ac:chgData name="Adrian Tovar" userId="62627940-85f3-4294-81d7-f15920b301d4" providerId="ADAL" clId="{0ED34DC4-A1DB-4FB1-AFF0-30E8EC726E58}" dt="2018-10-29T04:34:28.033" v="4998" actId="207"/>
          <ac:spMkLst>
            <pc:docMk/>
            <pc:sldMk cId="755222027" sldId="273"/>
            <ac:spMk id="3" creationId="{8F321722-C19D-4A59-8121-6D0A54C01551}"/>
          </ac:spMkLst>
        </pc:spChg>
        <pc:picChg chg="add mod ord">
          <ac:chgData name="Adrian Tovar" userId="62627940-85f3-4294-81d7-f15920b301d4" providerId="ADAL" clId="{0ED34DC4-A1DB-4FB1-AFF0-30E8EC726E58}" dt="2018-10-29T04:33:44.751" v="4991" actId="26606"/>
          <ac:picMkLst>
            <pc:docMk/>
            <pc:sldMk cId="755222027" sldId="273"/>
            <ac:picMk id="4" creationId="{ABFC3B2B-59F2-4C82-AAD0-DC3CF7128A12}"/>
          </ac:picMkLst>
        </pc:picChg>
      </pc:sldChg>
      <pc:sldChg chg="addSp modSp add">
        <pc:chgData name="Adrian Tovar" userId="62627940-85f3-4294-81d7-f15920b301d4" providerId="ADAL" clId="{0ED34DC4-A1DB-4FB1-AFF0-30E8EC726E58}" dt="2018-10-29T04:37:37.446" v="5298" actId="1076"/>
        <pc:sldMkLst>
          <pc:docMk/>
          <pc:sldMk cId="1576749987" sldId="274"/>
        </pc:sldMkLst>
        <pc:spChg chg="mod">
          <ac:chgData name="Adrian Tovar" userId="62627940-85f3-4294-81d7-f15920b301d4" providerId="ADAL" clId="{0ED34DC4-A1DB-4FB1-AFF0-30E8EC726E58}" dt="2018-10-29T04:35:22.506" v="5027" actId="207"/>
          <ac:spMkLst>
            <pc:docMk/>
            <pc:sldMk cId="1576749987" sldId="274"/>
            <ac:spMk id="2" creationId="{7F7B45F5-6F10-4F96-9B29-1B8AFCCA0D97}"/>
          </ac:spMkLst>
        </pc:spChg>
        <pc:spChg chg="mod">
          <ac:chgData name="Adrian Tovar" userId="62627940-85f3-4294-81d7-f15920b301d4" providerId="ADAL" clId="{0ED34DC4-A1DB-4FB1-AFF0-30E8EC726E58}" dt="2018-10-29T04:36:42.232" v="5294" actId="403"/>
          <ac:spMkLst>
            <pc:docMk/>
            <pc:sldMk cId="1576749987" sldId="274"/>
            <ac:spMk id="3" creationId="{AD7AFB0E-265E-4CA2-B5A3-818F48E77CA1}"/>
          </ac:spMkLst>
        </pc:spChg>
        <pc:picChg chg="add mod">
          <ac:chgData name="Adrian Tovar" userId="62627940-85f3-4294-81d7-f15920b301d4" providerId="ADAL" clId="{0ED34DC4-A1DB-4FB1-AFF0-30E8EC726E58}" dt="2018-10-29T04:37:37.446" v="5298" actId="1076"/>
          <ac:picMkLst>
            <pc:docMk/>
            <pc:sldMk cId="1576749987" sldId="274"/>
            <ac:picMk id="4" creationId="{033D3A14-83D7-4357-9567-3B9AFAF16C26}"/>
          </ac:picMkLst>
        </pc:picChg>
      </pc:sldChg>
      <pc:sldChg chg="addSp delSp modSp add mod setBg">
        <pc:chgData name="Adrian Tovar" userId="62627940-85f3-4294-81d7-f15920b301d4" providerId="ADAL" clId="{0ED34DC4-A1DB-4FB1-AFF0-30E8EC726E58}" dt="2018-10-30T02:38:59.989" v="6248" actId="14100"/>
        <pc:sldMkLst>
          <pc:docMk/>
          <pc:sldMk cId="4253021210" sldId="276"/>
        </pc:sldMkLst>
        <pc:spChg chg="mod">
          <ac:chgData name="Adrian Tovar" userId="62627940-85f3-4294-81d7-f15920b301d4" providerId="ADAL" clId="{0ED34DC4-A1DB-4FB1-AFF0-30E8EC726E58}" dt="2018-10-30T02:36:57.997" v="6214" actId="207"/>
          <ac:spMkLst>
            <pc:docMk/>
            <pc:sldMk cId="4253021210" sldId="276"/>
            <ac:spMk id="2" creationId="{43BEE2C8-6805-47DD-87D4-AB8FDA397817}"/>
          </ac:spMkLst>
        </pc:spChg>
        <pc:spChg chg="mod ord">
          <ac:chgData name="Adrian Tovar" userId="62627940-85f3-4294-81d7-f15920b301d4" providerId="ADAL" clId="{0ED34DC4-A1DB-4FB1-AFF0-30E8EC726E58}" dt="2018-10-30T02:38:34.849" v="6244" actId="207"/>
          <ac:spMkLst>
            <pc:docMk/>
            <pc:sldMk cId="4253021210" sldId="276"/>
            <ac:spMk id="3" creationId="{7C365DCD-7506-4741-BF8C-FB369766D863}"/>
          </ac:spMkLst>
        </pc:spChg>
        <pc:spChg chg="add del">
          <ac:chgData name="Adrian Tovar" userId="62627940-85f3-4294-81d7-f15920b301d4" providerId="ADAL" clId="{0ED34DC4-A1DB-4FB1-AFF0-30E8EC726E58}" dt="2018-10-30T02:36:52.229" v="6210" actId="26606"/>
          <ac:spMkLst>
            <pc:docMk/>
            <pc:sldMk cId="4253021210" sldId="276"/>
            <ac:spMk id="10" creationId="{C01F1F17-E410-478C-810F-F516E81E5B2E}"/>
          </ac:spMkLst>
        </pc:spChg>
        <pc:picChg chg="add mod ord">
          <ac:chgData name="Adrian Tovar" userId="62627940-85f3-4294-81d7-f15920b301d4" providerId="ADAL" clId="{0ED34DC4-A1DB-4FB1-AFF0-30E8EC726E58}" dt="2018-10-30T02:38:48.659" v="6245" actId="14100"/>
          <ac:picMkLst>
            <pc:docMk/>
            <pc:sldMk cId="4253021210" sldId="276"/>
            <ac:picMk id="4" creationId="{2C822D9A-B8E1-4389-9F41-541081F38D9E}"/>
          </ac:picMkLst>
        </pc:picChg>
        <pc:picChg chg="add mod">
          <ac:chgData name="Adrian Tovar" userId="62627940-85f3-4294-81d7-f15920b301d4" providerId="ADAL" clId="{0ED34DC4-A1DB-4FB1-AFF0-30E8EC726E58}" dt="2018-10-30T02:38:59.989" v="6248" actId="14100"/>
          <ac:picMkLst>
            <pc:docMk/>
            <pc:sldMk cId="4253021210" sldId="276"/>
            <ac:picMk id="5" creationId="{AF29932F-4EE5-4AB1-928F-29FD66A05D83}"/>
          </ac:picMkLst>
        </pc:picChg>
      </pc:sldChg>
      <pc:sldChg chg="addSp delSp add mod setBg">
        <pc:chgData name="Adrian Tovar" userId="62627940-85f3-4294-81d7-f15920b301d4" providerId="ADAL" clId="{0ED34DC4-A1DB-4FB1-AFF0-30E8EC726E58}" dt="2018-10-30T02:40:30.124" v="6251" actId="26606"/>
        <pc:sldMkLst>
          <pc:docMk/>
          <pc:sldMk cId="1784148225" sldId="277"/>
        </pc:sldMkLst>
        <pc:spChg chg="del">
          <ac:chgData name="Adrian Tovar" userId="62627940-85f3-4294-81d7-f15920b301d4" providerId="ADAL" clId="{0ED34DC4-A1DB-4FB1-AFF0-30E8EC726E58}" dt="2018-10-30T02:40:30.124" v="6251" actId="26606"/>
          <ac:spMkLst>
            <pc:docMk/>
            <pc:sldMk cId="1784148225" sldId="277"/>
            <ac:spMk id="2" creationId="{3D3935FB-03AA-4C9A-B5C6-2A957171D597}"/>
          </ac:spMkLst>
        </pc:spChg>
        <pc:spChg chg="del">
          <ac:chgData name="Adrian Tovar" userId="62627940-85f3-4294-81d7-f15920b301d4" providerId="ADAL" clId="{0ED34DC4-A1DB-4FB1-AFF0-30E8EC726E58}" dt="2018-10-30T02:40:30.124" v="6251" actId="26606"/>
          <ac:spMkLst>
            <pc:docMk/>
            <pc:sldMk cId="1784148225" sldId="277"/>
            <ac:spMk id="3" creationId="{21151BA1-4A91-4C23-B497-A6EB9A1961D0}"/>
          </ac:spMkLst>
        </pc:spChg>
        <pc:picChg chg="add del">
          <ac:chgData name="Adrian Tovar" userId="62627940-85f3-4294-81d7-f15920b301d4" providerId="ADAL" clId="{0ED34DC4-A1DB-4FB1-AFF0-30E8EC726E58}" dt="2018-10-30T02:40:30.124" v="6251" actId="26606"/>
          <ac:picMkLst>
            <pc:docMk/>
            <pc:sldMk cId="1784148225" sldId="277"/>
            <ac:picMk id="4" creationId="{9834C0CE-7A4E-4518-B227-0077E604111D}"/>
          </ac:picMkLst>
        </pc:picChg>
        <pc:picChg chg="add">
          <ac:chgData name="Adrian Tovar" userId="62627940-85f3-4294-81d7-f15920b301d4" providerId="ADAL" clId="{0ED34DC4-A1DB-4FB1-AFF0-30E8EC726E58}" dt="2018-10-30T02:40:30.124" v="6251" actId="26606"/>
          <ac:picMkLst>
            <pc:docMk/>
            <pc:sldMk cId="1784148225" sldId="277"/>
            <ac:picMk id="7" creationId="{9834C0CE-7A4E-4518-B227-0077E604111D}"/>
          </ac:picMkLst>
        </pc:picChg>
      </pc:sldChg>
      <pc:sldChg chg="addSp delSp modSp add">
        <pc:chgData name="Adrian Tovar" userId="62627940-85f3-4294-81d7-f15920b301d4" providerId="ADAL" clId="{0ED34DC4-A1DB-4FB1-AFF0-30E8EC726E58}" dt="2018-10-30T02:58:15.150" v="6785" actId="1076"/>
        <pc:sldMkLst>
          <pc:docMk/>
          <pc:sldMk cId="818926312" sldId="278"/>
        </pc:sldMkLst>
        <pc:spChg chg="mod">
          <ac:chgData name="Adrian Tovar" userId="62627940-85f3-4294-81d7-f15920b301d4" providerId="ADAL" clId="{0ED34DC4-A1DB-4FB1-AFF0-30E8EC726E58}" dt="2018-10-30T02:58:15.150" v="6785" actId="1076"/>
          <ac:spMkLst>
            <pc:docMk/>
            <pc:sldMk cId="818926312" sldId="278"/>
            <ac:spMk id="2" creationId="{45F64952-7CE9-40B0-A0AC-4D3DAD1C0EE4}"/>
          </ac:spMkLst>
        </pc:spChg>
        <pc:spChg chg="mod">
          <ac:chgData name="Adrian Tovar" userId="62627940-85f3-4294-81d7-f15920b301d4" providerId="ADAL" clId="{0ED34DC4-A1DB-4FB1-AFF0-30E8EC726E58}" dt="2018-10-30T02:58:01.507" v="6780" actId="207"/>
          <ac:spMkLst>
            <pc:docMk/>
            <pc:sldMk cId="818926312" sldId="278"/>
            <ac:spMk id="3" creationId="{659CAEF7-75D6-4A0B-A180-29B79C7DCD9C}"/>
          </ac:spMkLst>
        </pc:spChg>
        <pc:spChg chg="add del mod">
          <ac:chgData name="Adrian Tovar" userId="62627940-85f3-4294-81d7-f15920b301d4" providerId="ADAL" clId="{0ED34DC4-A1DB-4FB1-AFF0-30E8EC726E58}" dt="2018-10-30T02:57:20.538" v="6773"/>
          <ac:spMkLst>
            <pc:docMk/>
            <pc:sldMk cId="818926312" sldId="278"/>
            <ac:spMk id="5" creationId="{9290BB01-56CB-4295-8C49-A177ABFCF92C}"/>
          </ac:spMkLst>
        </pc:spChg>
        <pc:spChg chg="add del mod">
          <ac:chgData name="Adrian Tovar" userId="62627940-85f3-4294-81d7-f15920b301d4" providerId="ADAL" clId="{0ED34DC4-A1DB-4FB1-AFF0-30E8EC726E58}" dt="2018-10-30T02:57:20.538" v="6773"/>
          <ac:spMkLst>
            <pc:docMk/>
            <pc:sldMk cId="818926312" sldId="278"/>
            <ac:spMk id="6" creationId="{F674538E-75DC-41DC-B9A8-B5C383F853BB}"/>
          </ac:spMkLst>
        </pc:spChg>
        <pc:picChg chg="add mod">
          <ac:chgData name="Adrian Tovar" userId="62627940-85f3-4294-81d7-f15920b301d4" providerId="ADAL" clId="{0ED34DC4-A1DB-4FB1-AFF0-30E8EC726E58}" dt="2018-10-30T02:56:25.799" v="6771" actId="1076"/>
          <ac:picMkLst>
            <pc:docMk/>
            <pc:sldMk cId="818926312" sldId="278"/>
            <ac:picMk id="4" creationId="{806EB083-98FD-4D85-BEB8-D6FFCDDDE06D}"/>
          </ac:picMkLst>
        </pc:picChg>
      </pc:sldChg>
      <pc:sldChg chg="addSp modSp add">
        <pc:chgData name="Adrian Tovar" userId="62627940-85f3-4294-81d7-f15920b301d4" providerId="ADAL" clId="{0ED34DC4-A1DB-4FB1-AFF0-30E8EC726E58}" dt="2018-10-30T03:43:33.673" v="7387" actId="1076"/>
        <pc:sldMkLst>
          <pc:docMk/>
          <pc:sldMk cId="3389643828" sldId="279"/>
        </pc:sldMkLst>
        <pc:spChg chg="mod">
          <ac:chgData name="Adrian Tovar" userId="62627940-85f3-4294-81d7-f15920b301d4" providerId="ADAL" clId="{0ED34DC4-A1DB-4FB1-AFF0-30E8EC726E58}" dt="2018-10-30T03:43:07.644" v="7381" actId="1076"/>
          <ac:spMkLst>
            <pc:docMk/>
            <pc:sldMk cId="3389643828" sldId="279"/>
            <ac:spMk id="2" creationId="{4D90AD46-C35C-4166-A837-9A424B69EEEA}"/>
          </ac:spMkLst>
        </pc:spChg>
        <pc:spChg chg="mod">
          <ac:chgData name="Adrian Tovar" userId="62627940-85f3-4294-81d7-f15920b301d4" providerId="ADAL" clId="{0ED34DC4-A1DB-4FB1-AFF0-30E8EC726E58}" dt="2018-10-30T03:42:49.682" v="7374" actId="14100"/>
          <ac:spMkLst>
            <pc:docMk/>
            <pc:sldMk cId="3389643828" sldId="279"/>
            <ac:spMk id="3" creationId="{84F4B76F-9754-443C-8E3F-6FFA8B3B1D36}"/>
          </ac:spMkLst>
        </pc:spChg>
        <pc:picChg chg="add mod">
          <ac:chgData name="Adrian Tovar" userId="62627940-85f3-4294-81d7-f15920b301d4" providerId="ADAL" clId="{0ED34DC4-A1DB-4FB1-AFF0-30E8EC726E58}" dt="2018-10-30T03:43:11.815" v="7383" actId="14100"/>
          <ac:picMkLst>
            <pc:docMk/>
            <pc:sldMk cId="3389643828" sldId="279"/>
            <ac:picMk id="4" creationId="{C2540B11-2372-4417-B14E-A59DC119AED0}"/>
          </ac:picMkLst>
        </pc:picChg>
        <pc:picChg chg="add mod">
          <ac:chgData name="Adrian Tovar" userId="62627940-85f3-4294-81d7-f15920b301d4" providerId="ADAL" clId="{0ED34DC4-A1DB-4FB1-AFF0-30E8EC726E58}" dt="2018-10-30T03:43:33.673" v="7387" actId="1076"/>
          <ac:picMkLst>
            <pc:docMk/>
            <pc:sldMk cId="3389643828" sldId="279"/>
            <ac:picMk id="5" creationId="{B5D65BC1-1C78-4F6D-A57D-5AE67F966CE2}"/>
          </ac:picMkLst>
        </pc:picChg>
      </pc:sldChg>
      <pc:sldChg chg="addSp delSp add mod setBg">
        <pc:chgData name="Adrian Tovar" userId="62627940-85f3-4294-81d7-f15920b301d4" providerId="ADAL" clId="{0ED34DC4-A1DB-4FB1-AFF0-30E8EC726E58}" dt="2018-10-30T03:44:08.325" v="7390" actId="26606"/>
        <pc:sldMkLst>
          <pc:docMk/>
          <pc:sldMk cId="2263448416" sldId="280"/>
        </pc:sldMkLst>
        <pc:spChg chg="del">
          <ac:chgData name="Adrian Tovar" userId="62627940-85f3-4294-81d7-f15920b301d4" providerId="ADAL" clId="{0ED34DC4-A1DB-4FB1-AFF0-30E8EC726E58}" dt="2018-10-30T03:44:08.325" v="7390" actId="26606"/>
          <ac:spMkLst>
            <pc:docMk/>
            <pc:sldMk cId="2263448416" sldId="280"/>
            <ac:spMk id="2" creationId="{8F553ECE-E47B-4C68-964C-CAA41521F550}"/>
          </ac:spMkLst>
        </pc:spChg>
        <pc:spChg chg="del">
          <ac:chgData name="Adrian Tovar" userId="62627940-85f3-4294-81d7-f15920b301d4" providerId="ADAL" clId="{0ED34DC4-A1DB-4FB1-AFF0-30E8EC726E58}" dt="2018-10-30T03:44:08.325" v="7390" actId="26606"/>
          <ac:spMkLst>
            <pc:docMk/>
            <pc:sldMk cId="2263448416" sldId="280"/>
            <ac:spMk id="3" creationId="{E8922424-0A04-4B1C-904D-8E0F2B860693}"/>
          </ac:spMkLst>
        </pc:spChg>
        <pc:picChg chg="add del">
          <ac:chgData name="Adrian Tovar" userId="62627940-85f3-4294-81d7-f15920b301d4" providerId="ADAL" clId="{0ED34DC4-A1DB-4FB1-AFF0-30E8EC726E58}" dt="2018-10-30T03:44:08.325" v="7390" actId="26606"/>
          <ac:picMkLst>
            <pc:docMk/>
            <pc:sldMk cId="2263448416" sldId="280"/>
            <ac:picMk id="4" creationId="{D0D8749E-04C1-489C-B9AA-B047A13999AA}"/>
          </ac:picMkLst>
        </pc:picChg>
        <pc:picChg chg="add">
          <ac:chgData name="Adrian Tovar" userId="62627940-85f3-4294-81d7-f15920b301d4" providerId="ADAL" clId="{0ED34DC4-A1DB-4FB1-AFF0-30E8EC726E58}" dt="2018-10-30T03:44:08.325" v="7390" actId="26606"/>
          <ac:picMkLst>
            <pc:docMk/>
            <pc:sldMk cId="2263448416" sldId="280"/>
            <ac:picMk id="7" creationId="{D0D8749E-04C1-489C-B9AA-B047A13999AA}"/>
          </ac:picMkLst>
        </pc:picChg>
      </pc:sldChg>
      <pc:sldChg chg="addSp delSp modSp add">
        <pc:chgData name="Adrian Tovar" userId="62627940-85f3-4294-81d7-f15920b301d4" providerId="ADAL" clId="{0ED34DC4-A1DB-4FB1-AFF0-30E8EC726E58}" dt="2018-10-30T03:48:59.421" v="7402" actId="1076"/>
        <pc:sldMkLst>
          <pc:docMk/>
          <pc:sldMk cId="990349521" sldId="281"/>
        </pc:sldMkLst>
        <pc:picChg chg="add del">
          <ac:chgData name="Adrian Tovar" userId="62627940-85f3-4294-81d7-f15920b301d4" providerId="ADAL" clId="{0ED34DC4-A1DB-4FB1-AFF0-30E8EC726E58}" dt="2018-10-30T03:48:08.512" v="7393" actId="478"/>
          <ac:picMkLst>
            <pc:docMk/>
            <pc:sldMk cId="990349521" sldId="281"/>
            <ac:picMk id="4" creationId="{42D55E64-049F-4A5F-9FB2-D2783069BB2A}"/>
          </ac:picMkLst>
        </pc:picChg>
        <pc:picChg chg="add mod">
          <ac:chgData name="Adrian Tovar" userId="62627940-85f3-4294-81d7-f15920b301d4" providerId="ADAL" clId="{0ED34DC4-A1DB-4FB1-AFF0-30E8EC726E58}" dt="2018-10-30T03:48:54.764" v="7401" actId="1076"/>
          <ac:picMkLst>
            <pc:docMk/>
            <pc:sldMk cId="990349521" sldId="281"/>
            <ac:picMk id="5" creationId="{BFE318ED-DF33-4EB5-9BEF-B148C8D718EF}"/>
          </ac:picMkLst>
        </pc:picChg>
        <pc:picChg chg="add mod">
          <ac:chgData name="Adrian Tovar" userId="62627940-85f3-4294-81d7-f15920b301d4" providerId="ADAL" clId="{0ED34DC4-A1DB-4FB1-AFF0-30E8EC726E58}" dt="2018-10-30T03:48:59.421" v="7402" actId="1076"/>
          <ac:picMkLst>
            <pc:docMk/>
            <pc:sldMk cId="990349521" sldId="281"/>
            <ac:picMk id="6" creationId="{F226BA59-D664-4D9E-8B94-85683B74FF0C}"/>
          </ac:picMkLst>
        </pc:picChg>
      </pc:sldChg>
      <pc:sldChg chg="addSp modSp add">
        <pc:chgData name="Adrian Tovar" userId="62627940-85f3-4294-81d7-f15920b301d4" providerId="ADAL" clId="{0ED34DC4-A1DB-4FB1-AFF0-30E8EC726E58}" dt="2018-10-30T04:14:37.702" v="9089" actId="20577"/>
        <pc:sldMkLst>
          <pc:docMk/>
          <pc:sldMk cId="4214750850" sldId="282"/>
        </pc:sldMkLst>
        <pc:spChg chg="mod">
          <ac:chgData name="Adrian Tovar" userId="62627940-85f3-4294-81d7-f15920b301d4" providerId="ADAL" clId="{0ED34DC4-A1DB-4FB1-AFF0-30E8EC726E58}" dt="2018-10-30T04:01:49.925" v="8223" actId="207"/>
          <ac:spMkLst>
            <pc:docMk/>
            <pc:sldMk cId="4214750850" sldId="282"/>
            <ac:spMk id="2" creationId="{82D9F53B-E85C-4374-BB0F-78DC34C86CFF}"/>
          </ac:spMkLst>
        </pc:spChg>
        <pc:spChg chg="mod">
          <ac:chgData name="Adrian Tovar" userId="62627940-85f3-4294-81d7-f15920b301d4" providerId="ADAL" clId="{0ED34DC4-A1DB-4FB1-AFF0-30E8EC726E58}" dt="2018-10-30T04:14:37.702" v="9089" actId="20577"/>
          <ac:spMkLst>
            <pc:docMk/>
            <pc:sldMk cId="4214750850" sldId="282"/>
            <ac:spMk id="3" creationId="{557164C7-AB99-4698-9D8E-25F899BBFB8C}"/>
          </ac:spMkLst>
        </pc:spChg>
        <pc:picChg chg="add mod">
          <ac:chgData name="Adrian Tovar" userId="62627940-85f3-4294-81d7-f15920b301d4" providerId="ADAL" clId="{0ED34DC4-A1DB-4FB1-AFF0-30E8EC726E58}" dt="2018-10-30T04:01:46.488" v="8222" actId="1076"/>
          <ac:picMkLst>
            <pc:docMk/>
            <pc:sldMk cId="4214750850" sldId="282"/>
            <ac:picMk id="4" creationId="{03D92082-C26B-4A26-BD1A-DCD242B834AE}"/>
          </ac:picMkLst>
        </pc:picChg>
        <pc:picChg chg="add mod">
          <ac:chgData name="Adrian Tovar" userId="62627940-85f3-4294-81d7-f15920b301d4" providerId="ADAL" clId="{0ED34DC4-A1DB-4FB1-AFF0-30E8EC726E58}" dt="2018-10-30T04:02:25.688" v="8228" actId="1076"/>
          <ac:picMkLst>
            <pc:docMk/>
            <pc:sldMk cId="4214750850" sldId="282"/>
            <ac:picMk id="5" creationId="{F0C795D8-7AD4-46D1-8386-65F62239D777}"/>
          </ac:picMkLst>
        </pc:picChg>
      </pc:sldChg>
      <pc:sldChg chg="addSp modSp add">
        <pc:chgData name="Adrian Tovar" userId="62627940-85f3-4294-81d7-f15920b301d4" providerId="ADAL" clId="{0ED34DC4-A1DB-4FB1-AFF0-30E8EC726E58}" dt="2018-10-30T04:13:30.901" v="9065" actId="1076"/>
        <pc:sldMkLst>
          <pc:docMk/>
          <pc:sldMk cId="2258093076" sldId="283"/>
        </pc:sldMkLst>
        <pc:spChg chg="mod">
          <ac:chgData name="Adrian Tovar" userId="62627940-85f3-4294-81d7-f15920b301d4" providerId="ADAL" clId="{0ED34DC4-A1DB-4FB1-AFF0-30E8EC726E58}" dt="2018-10-30T04:12:10.119" v="9057" actId="207"/>
          <ac:spMkLst>
            <pc:docMk/>
            <pc:sldMk cId="2258093076" sldId="283"/>
            <ac:spMk id="2" creationId="{D817AFEF-18D2-45FA-A4CC-62A8E03DD71E}"/>
          </ac:spMkLst>
        </pc:spChg>
        <pc:spChg chg="mod">
          <ac:chgData name="Adrian Tovar" userId="62627940-85f3-4294-81d7-f15920b301d4" providerId="ADAL" clId="{0ED34DC4-A1DB-4FB1-AFF0-30E8EC726E58}" dt="2018-10-30T04:12:55.172" v="9063" actId="207"/>
          <ac:spMkLst>
            <pc:docMk/>
            <pc:sldMk cId="2258093076" sldId="283"/>
            <ac:spMk id="3" creationId="{CD66E53D-175A-4CF6-9268-74178340FD3D}"/>
          </ac:spMkLst>
        </pc:spChg>
        <pc:picChg chg="add mod">
          <ac:chgData name="Adrian Tovar" userId="62627940-85f3-4294-81d7-f15920b301d4" providerId="ADAL" clId="{0ED34DC4-A1DB-4FB1-AFF0-30E8EC726E58}" dt="2018-10-30T04:13:30.901" v="9065" actId="1076"/>
          <ac:picMkLst>
            <pc:docMk/>
            <pc:sldMk cId="2258093076" sldId="283"/>
            <ac:picMk id="4" creationId="{A6AF03B1-A2AD-4A6F-B4E4-BC43785AE40B}"/>
          </ac:picMkLst>
        </pc:picChg>
      </pc:sldChg>
      <pc:sldChg chg="addSp modSp add">
        <pc:chgData name="Adrian Tovar" userId="62627940-85f3-4294-81d7-f15920b301d4" providerId="ADAL" clId="{0ED34DC4-A1DB-4FB1-AFF0-30E8EC726E58}" dt="2018-10-30T04:23:12.061" v="9797" actId="1076"/>
        <pc:sldMkLst>
          <pc:docMk/>
          <pc:sldMk cId="2553702730" sldId="284"/>
        </pc:sldMkLst>
        <pc:spChg chg="mod">
          <ac:chgData name="Adrian Tovar" userId="62627940-85f3-4294-81d7-f15920b301d4" providerId="ADAL" clId="{0ED34DC4-A1DB-4FB1-AFF0-30E8EC726E58}" dt="2018-10-30T04:22:33.394" v="9794" actId="207"/>
          <ac:spMkLst>
            <pc:docMk/>
            <pc:sldMk cId="2553702730" sldId="284"/>
            <ac:spMk id="2" creationId="{34668AF6-B61E-4289-868F-F95170DE9F22}"/>
          </ac:spMkLst>
        </pc:spChg>
        <pc:spChg chg="mod">
          <ac:chgData name="Adrian Tovar" userId="62627940-85f3-4294-81d7-f15920b301d4" providerId="ADAL" clId="{0ED34DC4-A1DB-4FB1-AFF0-30E8EC726E58}" dt="2018-10-30T04:21:22.474" v="9789" actId="207"/>
          <ac:spMkLst>
            <pc:docMk/>
            <pc:sldMk cId="2553702730" sldId="284"/>
            <ac:spMk id="3" creationId="{B31FD8FD-D733-4F04-9CEA-5E45B4546A83}"/>
          </ac:spMkLst>
        </pc:spChg>
        <pc:picChg chg="add mod">
          <ac:chgData name="Adrian Tovar" userId="62627940-85f3-4294-81d7-f15920b301d4" providerId="ADAL" clId="{0ED34DC4-A1DB-4FB1-AFF0-30E8EC726E58}" dt="2018-10-30T04:22:30.474" v="9793" actId="1076"/>
          <ac:picMkLst>
            <pc:docMk/>
            <pc:sldMk cId="2553702730" sldId="284"/>
            <ac:picMk id="4" creationId="{642CB357-0975-4233-BCBA-6CD2B8F348B4}"/>
          </ac:picMkLst>
        </pc:picChg>
        <pc:picChg chg="add mod">
          <ac:chgData name="Adrian Tovar" userId="62627940-85f3-4294-81d7-f15920b301d4" providerId="ADAL" clId="{0ED34DC4-A1DB-4FB1-AFF0-30E8EC726E58}" dt="2018-10-30T04:23:12.061" v="9797" actId="1076"/>
          <ac:picMkLst>
            <pc:docMk/>
            <pc:sldMk cId="2553702730" sldId="284"/>
            <ac:picMk id="5" creationId="{E0781EDF-AFED-4CCF-AFA6-771A68EC5308}"/>
          </ac:picMkLst>
        </pc:picChg>
      </pc:sldChg>
      <pc:sldChg chg="addSp delSp modSp add mod setBg">
        <pc:chgData name="Adrian Tovar" userId="62627940-85f3-4294-81d7-f15920b301d4" providerId="ADAL" clId="{0ED34DC4-A1DB-4FB1-AFF0-30E8EC726E58}" dt="2018-10-30T04:24:01.321" v="9801" actId="27614"/>
        <pc:sldMkLst>
          <pc:docMk/>
          <pc:sldMk cId="3780317078" sldId="285"/>
        </pc:sldMkLst>
        <pc:spChg chg="del">
          <ac:chgData name="Adrian Tovar" userId="62627940-85f3-4294-81d7-f15920b301d4" providerId="ADAL" clId="{0ED34DC4-A1DB-4FB1-AFF0-30E8EC726E58}" dt="2018-10-30T04:23:58.129" v="9800" actId="26606"/>
          <ac:spMkLst>
            <pc:docMk/>
            <pc:sldMk cId="3780317078" sldId="285"/>
            <ac:spMk id="2" creationId="{3076ED50-B50A-4CD8-8588-8F1AC873F6AE}"/>
          </ac:spMkLst>
        </pc:spChg>
        <pc:spChg chg="del">
          <ac:chgData name="Adrian Tovar" userId="62627940-85f3-4294-81d7-f15920b301d4" providerId="ADAL" clId="{0ED34DC4-A1DB-4FB1-AFF0-30E8EC726E58}" dt="2018-10-30T04:23:58.129" v="9800" actId="26606"/>
          <ac:spMkLst>
            <pc:docMk/>
            <pc:sldMk cId="3780317078" sldId="285"/>
            <ac:spMk id="3" creationId="{81C42967-FB1D-4B38-920D-44591773351B}"/>
          </ac:spMkLst>
        </pc:spChg>
        <pc:picChg chg="add del">
          <ac:chgData name="Adrian Tovar" userId="62627940-85f3-4294-81d7-f15920b301d4" providerId="ADAL" clId="{0ED34DC4-A1DB-4FB1-AFF0-30E8EC726E58}" dt="2018-10-30T04:23:58.129" v="9800" actId="26606"/>
          <ac:picMkLst>
            <pc:docMk/>
            <pc:sldMk cId="3780317078" sldId="285"/>
            <ac:picMk id="4" creationId="{0FA3192C-70CC-4499-BBB6-BD76D799A5A2}"/>
          </ac:picMkLst>
        </pc:picChg>
        <pc:picChg chg="add mod">
          <ac:chgData name="Adrian Tovar" userId="62627940-85f3-4294-81d7-f15920b301d4" providerId="ADAL" clId="{0ED34DC4-A1DB-4FB1-AFF0-30E8EC726E58}" dt="2018-10-30T04:24:01.321" v="9801" actId="27614"/>
          <ac:picMkLst>
            <pc:docMk/>
            <pc:sldMk cId="3780317078" sldId="285"/>
            <ac:picMk id="7" creationId="{0FA3192C-70CC-4499-BBB6-BD76D799A5A2}"/>
          </ac:picMkLst>
        </pc:picChg>
      </pc:sldChg>
      <pc:sldChg chg="addSp modSp add">
        <pc:chgData name="Adrian Tovar" userId="62627940-85f3-4294-81d7-f15920b301d4" providerId="ADAL" clId="{0ED34DC4-A1DB-4FB1-AFF0-30E8EC726E58}" dt="2018-10-30T04:30:36.847" v="10484" actId="1076"/>
        <pc:sldMkLst>
          <pc:docMk/>
          <pc:sldMk cId="137431798" sldId="286"/>
        </pc:sldMkLst>
        <pc:spChg chg="mod">
          <ac:chgData name="Adrian Tovar" userId="62627940-85f3-4294-81d7-f15920b301d4" providerId="ADAL" clId="{0ED34DC4-A1DB-4FB1-AFF0-30E8EC726E58}" dt="2018-10-30T04:29:16.711" v="10446" actId="207"/>
          <ac:spMkLst>
            <pc:docMk/>
            <pc:sldMk cId="137431798" sldId="286"/>
            <ac:spMk id="2" creationId="{26BC43B2-124F-4478-BB60-8F18A90FA085}"/>
          </ac:spMkLst>
        </pc:spChg>
        <pc:spChg chg="mod">
          <ac:chgData name="Adrian Tovar" userId="62627940-85f3-4294-81d7-f15920b301d4" providerId="ADAL" clId="{0ED34DC4-A1DB-4FB1-AFF0-30E8EC726E58}" dt="2018-10-30T04:30:03.514" v="10481" actId="207"/>
          <ac:spMkLst>
            <pc:docMk/>
            <pc:sldMk cId="137431798" sldId="286"/>
            <ac:spMk id="3" creationId="{812ED6F9-5C8E-408A-BD80-99F2E8AC5E81}"/>
          </ac:spMkLst>
        </pc:spChg>
        <pc:picChg chg="add mod">
          <ac:chgData name="Adrian Tovar" userId="62627940-85f3-4294-81d7-f15920b301d4" providerId="ADAL" clId="{0ED34DC4-A1DB-4FB1-AFF0-30E8EC726E58}" dt="2018-10-30T04:30:36.847" v="10484" actId="1076"/>
          <ac:picMkLst>
            <pc:docMk/>
            <pc:sldMk cId="137431798" sldId="286"/>
            <ac:picMk id="4" creationId="{E0519CF0-C394-4D97-9455-47437407044D}"/>
          </ac:picMkLst>
        </pc:picChg>
      </pc:sldChg>
      <pc:sldChg chg="addSp delSp modSp add">
        <pc:chgData name="Adrian Tovar" userId="62627940-85f3-4294-81d7-f15920b301d4" providerId="ADAL" clId="{0ED34DC4-A1DB-4FB1-AFF0-30E8EC726E58}" dt="2018-10-31T03:46:15.886" v="11449" actId="1076"/>
        <pc:sldMkLst>
          <pc:docMk/>
          <pc:sldMk cId="3240831291" sldId="287"/>
        </pc:sldMkLst>
        <pc:spChg chg="mod">
          <ac:chgData name="Adrian Tovar" userId="62627940-85f3-4294-81d7-f15920b301d4" providerId="ADAL" clId="{0ED34DC4-A1DB-4FB1-AFF0-30E8EC726E58}" dt="2018-10-31T03:33:11.494" v="10514" actId="207"/>
          <ac:spMkLst>
            <pc:docMk/>
            <pc:sldMk cId="3240831291" sldId="287"/>
            <ac:spMk id="2" creationId="{D481A4AC-12D4-4ECB-89FC-97BF811E9C93}"/>
          </ac:spMkLst>
        </pc:spChg>
        <pc:spChg chg="mod">
          <ac:chgData name="Adrian Tovar" userId="62627940-85f3-4294-81d7-f15920b301d4" providerId="ADAL" clId="{0ED34DC4-A1DB-4FB1-AFF0-30E8EC726E58}" dt="2018-10-31T03:44:33.124" v="11438" actId="27636"/>
          <ac:spMkLst>
            <pc:docMk/>
            <pc:sldMk cId="3240831291" sldId="287"/>
            <ac:spMk id="3" creationId="{C7706D40-6722-4059-B716-260AB70CDFEA}"/>
          </ac:spMkLst>
        </pc:spChg>
        <pc:picChg chg="add del">
          <ac:chgData name="Adrian Tovar" userId="62627940-85f3-4294-81d7-f15920b301d4" providerId="ADAL" clId="{0ED34DC4-A1DB-4FB1-AFF0-30E8EC726E58}" dt="2018-10-31T03:45:08.139" v="11440" actId="478"/>
          <ac:picMkLst>
            <pc:docMk/>
            <pc:sldMk cId="3240831291" sldId="287"/>
            <ac:picMk id="4" creationId="{05A88D73-882A-49DE-8216-01FD7E19341B}"/>
          </ac:picMkLst>
        </pc:picChg>
        <pc:picChg chg="add mod">
          <ac:chgData name="Adrian Tovar" userId="62627940-85f3-4294-81d7-f15920b301d4" providerId="ADAL" clId="{0ED34DC4-A1DB-4FB1-AFF0-30E8EC726E58}" dt="2018-10-31T03:46:15.886" v="11449" actId="1076"/>
          <ac:picMkLst>
            <pc:docMk/>
            <pc:sldMk cId="3240831291" sldId="287"/>
            <ac:picMk id="5" creationId="{360F3C2A-57A4-452F-907F-FB84B0EB8535}"/>
          </ac:picMkLst>
        </pc:picChg>
      </pc:sldChg>
      <pc:sldChg chg="addSp delSp modSp add mod setBg">
        <pc:chgData name="Adrian Tovar" userId="62627940-85f3-4294-81d7-f15920b301d4" providerId="ADAL" clId="{0ED34DC4-A1DB-4FB1-AFF0-30E8EC726E58}" dt="2018-10-31T03:45:15.006" v="11445" actId="962"/>
        <pc:sldMkLst>
          <pc:docMk/>
          <pc:sldMk cId="3092228279" sldId="288"/>
        </pc:sldMkLst>
        <pc:spChg chg="del">
          <ac:chgData name="Adrian Tovar" userId="62627940-85f3-4294-81d7-f15920b301d4" providerId="ADAL" clId="{0ED34DC4-A1DB-4FB1-AFF0-30E8EC726E58}" dt="2018-10-31T03:45:14.710" v="11443" actId="26606"/>
          <ac:spMkLst>
            <pc:docMk/>
            <pc:sldMk cId="3092228279" sldId="288"/>
            <ac:spMk id="2" creationId="{FDD3031E-1241-4AD0-9294-6DA270684141}"/>
          </ac:spMkLst>
        </pc:spChg>
        <pc:spChg chg="del">
          <ac:chgData name="Adrian Tovar" userId="62627940-85f3-4294-81d7-f15920b301d4" providerId="ADAL" clId="{0ED34DC4-A1DB-4FB1-AFF0-30E8EC726E58}" dt="2018-10-31T03:45:12.808" v="11442"/>
          <ac:spMkLst>
            <pc:docMk/>
            <pc:sldMk cId="3092228279" sldId="288"/>
            <ac:spMk id="3" creationId="{125D34C1-9928-44AA-90B6-9077ED78C8B7}"/>
          </ac:spMkLst>
        </pc:spChg>
        <pc:picChg chg="add mod">
          <ac:chgData name="Adrian Tovar" userId="62627940-85f3-4294-81d7-f15920b301d4" providerId="ADAL" clId="{0ED34DC4-A1DB-4FB1-AFF0-30E8EC726E58}" dt="2018-10-31T03:45:15.006" v="11445" actId="962"/>
          <ac:picMkLst>
            <pc:docMk/>
            <pc:sldMk cId="3092228279" sldId="288"/>
            <ac:picMk id="5" creationId="{B571FF2C-4814-477D-A34F-092E322C310D}"/>
          </ac:picMkLst>
        </pc:picChg>
      </pc:sldChg>
      <pc:sldChg chg="addSp modSp add">
        <pc:chgData name="Adrian Tovar" userId="62627940-85f3-4294-81d7-f15920b301d4" providerId="ADAL" clId="{0ED34DC4-A1DB-4FB1-AFF0-30E8EC726E58}" dt="2018-10-31T03:54:21.676" v="12046" actId="1076"/>
        <pc:sldMkLst>
          <pc:docMk/>
          <pc:sldMk cId="4129759440" sldId="289"/>
        </pc:sldMkLst>
        <pc:spChg chg="mod">
          <ac:chgData name="Adrian Tovar" userId="62627940-85f3-4294-81d7-f15920b301d4" providerId="ADAL" clId="{0ED34DC4-A1DB-4FB1-AFF0-30E8EC726E58}" dt="2018-10-31T03:53:20.403" v="12038" actId="27636"/>
          <ac:spMkLst>
            <pc:docMk/>
            <pc:sldMk cId="4129759440" sldId="289"/>
            <ac:spMk id="2" creationId="{E5892E84-DBE5-4843-BA28-376C51AFB01F}"/>
          </ac:spMkLst>
        </pc:spChg>
        <pc:spChg chg="mod">
          <ac:chgData name="Adrian Tovar" userId="62627940-85f3-4294-81d7-f15920b301d4" providerId="ADAL" clId="{0ED34DC4-A1DB-4FB1-AFF0-30E8EC726E58}" dt="2018-10-31T03:53:31.423" v="12042" actId="27636"/>
          <ac:spMkLst>
            <pc:docMk/>
            <pc:sldMk cId="4129759440" sldId="289"/>
            <ac:spMk id="3" creationId="{8CDB43E6-2C25-452D-9B0B-7858BD08BC7F}"/>
          </ac:spMkLst>
        </pc:spChg>
        <pc:picChg chg="add mod">
          <ac:chgData name="Adrian Tovar" userId="62627940-85f3-4294-81d7-f15920b301d4" providerId="ADAL" clId="{0ED34DC4-A1DB-4FB1-AFF0-30E8EC726E58}" dt="2018-10-31T03:54:21.676" v="12046" actId="1076"/>
          <ac:picMkLst>
            <pc:docMk/>
            <pc:sldMk cId="4129759440" sldId="289"/>
            <ac:picMk id="4" creationId="{60DA0D56-6597-4FDB-A206-C44842D5CD5F}"/>
          </ac:picMkLst>
        </pc:picChg>
      </pc:sldChg>
      <pc:sldChg chg="addSp modSp add mod setBg">
        <pc:chgData name="Adrian Tovar" userId="62627940-85f3-4294-81d7-f15920b301d4" providerId="ADAL" clId="{0ED34DC4-A1DB-4FB1-AFF0-30E8EC726E58}" dt="2018-10-31T04:06:13.674" v="12986" actId="207"/>
        <pc:sldMkLst>
          <pc:docMk/>
          <pc:sldMk cId="3489760285" sldId="290"/>
        </pc:sldMkLst>
        <pc:spChg chg="mod">
          <ac:chgData name="Adrian Tovar" userId="62627940-85f3-4294-81d7-f15920b301d4" providerId="ADAL" clId="{0ED34DC4-A1DB-4FB1-AFF0-30E8EC726E58}" dt="2018-10-31T04:05:17.982" v="12964" actId="207"/>
          <ac:spMkLst>
            <pc:docMk/>
            <pc:sldMk cId="3489760285" sldId="290"/>
            <ac:spMk id="2" creationId="{6C18DB30-2D7E-4824-9343-81091416A558}"/>
          </ac:spMkLst>
        </pc:spChg>
        <pc:spChg chg="mod">
          <ac:chgData name="Adrian Tovar" userId="62627940-85f3-4294-81d7-f15920b301d4" providerId="ADAL" clId="{0ED34DC4-A1DB-4FB1-AFF0-30E8EC726E58}" dt="2018-10-31T04:06:13.674" v="12986" actId="207"/>
          <ac:spMkLst>
            <pc:docMk/>
            <pc:sldMk cId="3489760285" sldId="290"/>
            <ac:spMk id="3" creationId="{0C35B395-5A87-4176-9A2F-E3892D21D5AB}"/>
          </ac:spMkLst>
        </pc:spChg>
        <pc:picChg chg="add mod ord">
          <ac:chgData name="Adrian Tovar" userId="62627940-85f3-4294-81d7-f15920b301d4" providerId="ADAL" clId="{0ED34DC4-A1DB-4FB1-AFF0-30E8EC726E58}" dt="2018-10-31T04:04:50.609" v="12949" actId="26606"/>
          <ac:picMkLst>
            <pc:docMk/>
            <pc:sldMk cId="3489760285" sldId="290"/>
            <ac:picMk id="5" creationId="{AB69D8A9-CB82-4AEF-B23C-2814A60EFF5E}"/>
          </ac:picMkLst>
        </pc:picChg>
      </pc:sldChg>
    </pc:docChg>
  </pc:docChgLst>
  <pc:docChgLst>
    <pc:chgData name="Adrian Tovar" userId="62627940-85f3-4294-81d7-f15920b301d4" providerId="ADAL" clId="{BBF8D381-1A25-4E29-9DDE-DC4E46C3E9FB}"/>
    <pc:docChg chg="undo custSel mod addSld delSld modSld sldOrd">
      <pc:chgData name="Adrian Tovar" userId="62627940-85f3-4294-81d7-f15920b301d4" providerId="ADAL" clId="{BBF8D381-1A25-4E29-9DDE-DC4E46C3E9FB}" dt="2019-10-03T05:05:01.130" v="957" actId="20577"/>
      <pc:docMkLst>
        <pc:docMk/>
      </pc:docMkLst>
      <pc:sldChg chg="modSp ord">
        <pc:chgData name="Adrian Tovar" userId="62627940-85f3-4294-81d7-f15920b301d4" providerId="ADAL" clId="{BBF8D381-1A25-4E29-9DDE-DC4E46C3E9FB}" dt="2019-10-03T04:43:08.664" v="537"/>
        <pc:sldMkLst>
          <pc:docMk/>
          <pc:sldMk cId="628110884" sldId="256"/>
        </pc:sldMkLst>
        <pc:spChg chg="mod">
          <ac:chgData name="Adrian Tovar" userId="62627940-85f3-4294-81d7-f15920b301d4" providerId="ADAL" clId="{BBF8D381-1A25-4E29-9DDE-DC4E46C3E9FB}" dt="2019-10-03T04:25:23.380" v="395" actId="20577"/>
          <ac:spMkLst>
            <pc:docMk/>
            <pc:sldMk cId="628110884" sldId="256"/>
            <ac:spMk id="2" creationId="{F43A4591-9DEC-4703-8E97-073A3798657B}"/>
          </ac:spMkLst>
        </pc:spChg>
      </pc:sldChg>
      <pc:sldChg chg="modSp">
        <pc:chgData name="Adrian Tovar" userId="62627940-85f3-4294-81d7-f15920b301d4" providerId="ADAL" clId="{BBF8D381-1A25-4E29-9DDE-DC4E46C3E9FB}" dt="2019-10-03T04:20:02.543" v="291" actId="1076"/>
        <pc:sldMkLst>
          <pc:docMk/>
          <pc:sldMk cId="1946319868" sldId="257"/>
        </pc:sldMkLst>
        <pc:spChg chg="mod">
          <ac:chgData name="Adrian Tovar" userId="62627940-85f3-4294-81d7-f15920b301d4" providerId="ADAL" clId="{BBF8D381-1A25-4E29-9DDE-DC4E46C3E9FB}" dt="2019-10-03T04:20:02.543" v="291" actId="1076"/>
          <ac:spMkLst>
            <pc:docMk/>
            <pc:sldMk cId="1946319868" sldId="257"/>
            <ac:spMk id="6" creationId="{B50B2B5B-04EA-4F35-B383-5F15EF178B13}"/>
          </ac:spMkLst>
        </pc:spChg>
      </pc:sldChg>
      <pc:sldChg chg="modSp">
        <pc:chgData name="Adrian Tovar" userId="62627940-85f3-4294-81d7-f15920b301d4" providerId="ADAL" clId="{BBF8D381-1A25-4E29-9DDE-DC4E46C3E9FB}" dt="2019-10-03T04:18:45.167" v="14" actId="20577"/>
        <pc:sldMkLst>
          <pc:docMk/>
          <pc:sldMk cId="2403356265" sldId="258"/>
        </pc:sldMkLst>
        <pc:spChg chg="mod">
          <ac:chgData name="Adrian Tovar" userId="62627940-85f3-4294-81d7-f15920b301d4" providerId="ADAL" clId="{BBF8D381-1A25-4E29-9DDE-DC4E46C3E9FB}" dt="2019-10-03T04:18:45.167" v="14" actId="20577"/>
          <ac:spMkLst>
            <pc:docMk/>
            <pc:sldMk cId="2403356265" sldId="258"/>
            <ac:spMk id="3" creationId="{136AD03E-8B07-4958-A737-A44BA0E44CAC}"/>
          </ac:spMkLst>
        </pc:spChg>
      </pc:sldChg>
      <pc:sldChg chg="modSp">
        <pc:chgData name="Adrian Tovar" userId="62627940-85f3-4294-81d7-f15920b301d4" providerId="ADAL" clId="{BBF8D381-1A25-4E29-9DDE-DC4E46C3E9FB}" dt="2019-10-03T04:28:26.423" v="492" actId="1076"/>
        <pc:sldMkLst>
          <pc:docMk/>
          <pc:sldMk cId="1387355384" sldId="259"/>
        </pc:sldMkLst>
        <pc:spChg chg="mod">
          <ac:chgData name="Adrian Tovar" userId="62627940-85f3-4294-81d7-f15920b301d4" providerId="ADAL" clId="{BBF8D381-1A25-4E29-9DDE-DC4E46C3E9FB}" dt="2019-10-03T04:27:52.989" v="447" actId="20577"/>
          <ac:spMkLst>
            <pc:docMk/>
            <pc:sldMk cId="1387355384" sldId="259"/>
            <ac:spMk id="2" creationId="{AFC60A28-E186-42B0-B2E5-EFBCB821C427}"/>
          </ac:spMkLst>
        </pc:spChg>
        <pc:spChg chg="mod">
          <ac:chgData name="Adrian Tovar" userId="62627940-85f3-4294-81d7-f15920b301d4" providerId="ADAL" clId="{BBF8D381-1A25-4E29-9DDE-DC4E46C3E9FB}" dt="2019-10-03T04:28:26.423" v="492" actId="1076"/>
          <ac:spMkLst>
            <pc:docMk/>
            <pc:sldMk cId="1387355384" sldId="259"/>
            <ac:spMk id="3" creationId="{0ECB45C0-D51B-41B8-90EB-962E78604436}"/>
          </ac:spMkLst>
        </pc:spChg>
        <pc:picChg chg="mod">
          <ac:chgData name="Adrian Tovar" userId="62627940-85f3-4294-81d7-f15920b301d4" providerId="ADAL" clId="{BBF8D381-1A25-4E29-9DDE-DC4E46C3E9FB}" dt="2019-10-03T04:28:18.714" v="490" actId="1076"/>
          <ac:picMkLst>
            <pc:docMk/>
            <pc:sldMk cId="1387355384" sldId="259"/>
            <ac:picMk id="7" creationId="{5B42BAE2-9ED7-49B6-9A08-5DED980851F0}"/>
          </ac:picMkLst>
        </pc:picChg>
      </pc:sldChg>
      <pc:sldChg chg="ord">
        <pc:chgData name="Adrian Tovar" userId="62627940-85f3-4294-81d7-f15920b301d4" providerId="ADAL" clId="{BBF8D381-1A25-4E29-9DDE-DC4E46C3E9FB}" dt="2019-10-03T04:40:19.635" v="493"/>
        <pc:sldMkLst>
          <pc:docMk/>
          <pc:sldMk cId="2457374599" sldId="261"/>
        </pc:sldMkLst>
      </pc:sldChg>
      <pc:sldChg chg="del">
        <pc:chgData name="Adrian Tovar" userId="62627940-85f3-4294-81d7-f15920b301d4" providerId="ADAL" clId="{BBF8D381-1A25-4E29-9DDE-DC4E46C3E9FB}" dt="2019-10-03T04:26:15.496" v="398" actId="2696"/>
        <pc:sldMkLst>
          <pc:docMk/>
          <pc:sldMk cId="3347204918" sldId="271"/>
        </pc:sldMkLst>
      </pc:sldChg>
      <pc:sldChg chg="modSp">
        <pc:chgData name="Adrian Tovar" userId="62627940-85f3-4294-81d7-f15920b301d4" providerId="ADAL" clId="{BBF8D381-1A25-4E29-9DDE-DC4E46C3E9FB}" dt="2019-10-03T04:43:08.249" v="536" actId="20577"/>
        <pc:sldMkLst>
          <pc:docMk/>
          <pc:sldMk cId="977957168" sldId="275"/>
        </pc:sldMkLst>
        <pc:spChg chg="mod">
          <ac:chgData name="Adrian Tovar" userId="62627940-85f3-4294-81d7-f15920b301d4" providerId="ADAL" clId="{BBF8D381-1A25-4E29-9DDE-DC4E46C3E9FB}" dt="2019-10-03T04:43:08.249" v="536" actId="20577"/>
          <ac:spMkLst>
            <pc:docMk/>
            <pc:sldMk cId="977957168" sldId="275"/>
            <ac:spMk id="2" creationId="{00000000-0000-0000-0000-000000000000}"/>
          </ac:spMkLst>
        </pc:spChg>
      </pc:sldChg>
      <pc:sldChg chg="modSp add ord">
        <pc:chgData name="Adrian Tovar" userId="62627940-85f3-4294-81d7-f15920b301d4" providerId="ADAL" clId="{BBF8D381-1A25-4E29-9DDE-DC4E46C3E9FB}" dt="2019-10-03T04:26:50.950" v="404" actId="20577"/>
        <pc:sldMkLst>
          <pc:docMk/>
          <pc:sldMk cId="870444005" sldId="292"/>
        </pc:sldMkLst>
        <pc:spChg chg="mod">
          <ac:chgData name="Adrian Tovar" userId="62627940-85f3-4294-81d7-f15920b301d4" providerId="ADAL" clId="{BBF8D381-1A25-4E29-9DDE-DC4E46C3E9FB}" dt="2019-10-03T04:26:50.950" v="404" actId="20577"/>
          <ac:spMkLst>
            <pc:docMk/>
            <pc:sldMk cId="870444005" sldId="292"/>
            <ac:spMk id="2" creationId="{E41AB80C-5004-4D79-B5B0-668EB3EA5CE7}"/>
          </ac:spMkLst>
        </pc:spChg>
      </pc:sldChg>
      <pc:sldChg chg="addSp add del">
        <pc:chgData name="Adrian Tovar" userId="62627940-85f3-4294-81d7-f15920b301d4" providerId="ADAL" clId="{BBF8D381-1A25-4E29-9DDE-DC4E46C3E9FB}" dt="2019-10-03T04:22:03.246" v="294"/>
        <pc:sldMkLst>
          <pc:docMk/>
          <pc:sldMk cId="2429851891" sldId="292"/>
        </pc:sldMkLst>
        <pc:picChg chg="add">
          <ac:chgData name="Adrian Tovar" userId="62627940-85f3-4294-81d7-f15920b301d4" providerId="ADAL" clId="{BBF8D381-1A25-4E29-9DDE-DC4E46C3E9FB}" dt="2019-10-03T04:21:19.605" v="293"/>
          <ac:picMkLst>
            <pc:docMk/>
            <pc:sldMk cId="2429851891" sldId="292"/>
            <ac:picMk id="4" creationId="{FA4F582E-461C-45B6-B6AC-D2426721E14B}"/>
          </ac:picMkLst>
        </pc:picChg>
      </pc:sldChg>
      <pc:sldChg chg="addSp delSp modSp add mod setBg">
        <pc:chgData name="Adrian Tovar" userId="62627940-85f3-4294-81d7-f15920b301d4" providerId="ADAL" clId="{BBF8D381-1A25-4E29-9DDE-DC4E46C3E9FB}" dt="2019-10-03T04:43:08.249" v="536" actId="20577"/>
        <pc:sldMkLst>
          <pc:docMk/>
          <pc:sldMk cId="882710758" sldId="293"/>
        </pc:sldMkLst>
        <pc:spChg chg="del">
          <ac:chgData name="Adrian Tovar" userId="62627940-85f3-4294-81d7-f15920b301d4" providerId="ADAL" clId="{BBF8D381-1A25-4E29-9DDE-DC4E46C3E9FB}" dt="2019-10-03T04:42:35.138" v="496" actId="26606"/>
          <ac:spMkLst>
            <pc:docMk/>
            <pc:sldMk cId="882710758" sldId="293"/>
            <ac:spMk id="2" creationId="{8590AA73-0129-4B2C-975E-C95A0CB7AE28}"/>
          </ac:spMkLst>
        </pc:spChg>
        <pc:spChg chg="del">
          <ac:chgData name="Adrian Tovar" userId="62627940-85f3-4294-81d7-f15920b301d4" providerId="ADAL" clId="{BBF8D381-1A25-4E29-9DDE-DC4E46C3E9FB}" dt="2019-10-03T04:42:35.138" v="496" actId="26606"/>
          <ac:spMkLst>
            <pc:docMk/>
            <pc:sldMk cId="882710758" sldId="293"/>
            <ac:spMk id="3" creationId="{2DEAF555-6F5D-4A90-ADD6-4353838203B3}"/>
          </ac:spMkLst>
        </pc:spChg>
        <pc:spChg chg="add">
          <ac:chgData name="Adrian Tovar" userId="62627940-85f3-4294-81d7-f15920b301d4" providerId="ADAL" clId="{BBF8D381-1A25-4E29-9DDE-DC4E46C3E9FB}" dt="2019-10-03T04:42:35.138" v="496" actId="26606"/>
          <ac:spMkLst>
            <pc:docMk/>
            <pc:sldMk cId="882710758" sldId="293"/>
            <ac:spMk id="9" creationId="{65F32515-9322-44A5-8C72-4C7BFB461869}"/>
          </ac:spMkLst>
        </pc:spChg>
        <pc:spChg chg="add">
          <ac:chgData name="Adrian Tovar" userId="62627940-85f3-4294-81d7-f15920b301d4" providerId="ADAL" clId="{BBF8D381-1A25-4E29-9DDE-DC4E46C3E9FB}" dt="2019-10-03T04:42:35.138" v="496" actId="26606"/>
          <ac:spMkLst>
            <pc:docMk/>
            <pc:sldMk cId="882710758" sldId="293"/>
            <ac:spMk id="11" creationId="{A617F13B-5021-454F-90E5-3AB2383BFD34}"/>
          </ac:spMkLst>
        </pc:spChg>
        <pc:picChg chg="add mod">
          <ac:chgData name="Adrian Tovar" userId="62627940-85f3-4294-81d7-f15920b301d4" providerId="ADAL" clId="{BBF8D381-1A25-4E29-9DDE-DC4E46C3E9FB}" dt="2019-10-03T04:43:08.249" v="536" actId="20577"/>
          <ac:picMkLst>
            <pc:docMk/>
            <pc:sldMk cId="882710758" sldId="293"/>
            <ac:picMk id="4" creationId="{B5F246C5-387A-4256-B3AF-D598655C285A}"/>
          </ac:picMkLst>
        </pc:picChg>
      </pc:sldChg>
      <pc:sldChg chg="modSp add ord">
        <pc:chgData name="Adrian Tovar" userId="62627940-85f3-4294-81d7-f15920b301d4" providerId="ADAL" clId="{BBF8D381-1A25-4E29-9DDE-DC4E46C3E9FB}" dt="2019-10-03T05:05:01.130" v="957" actId="20577"/>
        <pc:sldMkLst>
          <pc:docMk/>
          <pc:sldMk cId="3816014416" sldId="294"/>
        </pc:sldMkLst>
        <pc:spChg chg="mod">
          <ac:chgData name="Adrian Tovar" userId="62627940-85f3-4294-81d7-f15920b301d4" providerId="ADAL" clId="{BBF8D381-1A25-4E29-9DDE-DC4E46C3E9FB}" dt="2019-10-03T05:04:15.312" v="815" actId="20577"/>
          <ac:spMkLst>
            <pc:docMk/>
            <pc:sldMk cId="3816014416" sldId="294"/>
            <ac:spMk id="2" creationId="{1160293B-E4D9-4B41-A3C0-5DA43DBECE7D}"/>
          </ac:spMkLst>
        </pc:spChg>
        <pc:spChg chg="mod">
          <ac:chgData name="Adrian Tovar" userId="62627940-85f3-4294-81d7-f15920b301d4" providerId="ADAL" clId="{BBF8D381-1A25-4E29-9DDE-DC4E46C3E9FB}" dt="2019-10-03T05:05:01.130" v="957" actId="20577"/>
          <ac:spMkLst>
            <pc:docMk/>
            <pc:sldMk cId="3816014416" sldId="294"/>
            <ac:spMk id="3" creationId="{94BD5BA8-01B2-4785-8E23-970077C8816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9314" y="596019"/>
            <a:ext cx="7510506" cy="3213982"/>
          </a:xfrm>
        </p:spPr>
        <p:txBody>
          <a:bodyPr anchor="b">
            <a:normAutofit/>
          </a:bodyPr>
          <a:lstStyle>
            <a:lvl1pPr algn="ctr">
              <a:defRPr sz="40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819314" y="3886200"/>
            <a:ext cx="7510506" cy="2219108"/>
          </a:xfrm>
        </p:spPr>
        <p:txBody>
          <a:bodyPr anchor="t">
            <a:normAutofit/>
          </a:bodyPr>
          <a:lstStyle>
            <a:lvl1pPr marL="0" indent="0" algn="ctr">
              <a:buNone/>
              <a:defRPr sz="1800">
                <a:gradFill flip="none" rotWithShape="1">
                  <a:gsLst>
                    <a:gs pos="0">
                      <a:schemeClr val="tx1"/>
                    </a:gs>
                    <a:gs pos="100000">
                      <a:schemeClr val="tx1">
                        <a:lumMod val="75000"/>
                      </a:schemeClr>
                    </a:gs>
                  </a:gsLst>
                  <a:lin ang="0" scaled="1"/>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12767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677" y="4377485"/>
            <a:ext cx="7413007" cy="907505"/>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7678" y="996188"/>
            <a:ext cx="7301427" cy="298112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7677" y="5284990"/>
            <a:ext cx="7413007" cy="81707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BC3EA68-F8FB-4C05-8FEE-A8BAC36CD908}" type="datetimeFigureOut">
              <a:rPr lang="en-US" smtClean="0"/>
              <a:t>10/15/2019</a:t>
            </a:fld>
            <a:endParaRPr lang="en-US"/>
          </a:p>
        </p:txBody>
      </p:sp>
      <p:sp>
        <p:nvSpPr>
          <p:cNvPr id="6" name="Footer Placeholder 5"/>
          <p:cNvSpPr>
            <a:spLocks noGrp="1"/>
          </p:cNvSpPr>
          <p:nvPr>
            <p:ph type="ftr" sz="quarter" idx="11"/>
          </p:nvPr>
        </p:nvSpPr>
        <p:spPr>
          <a:xfrm>
            <a:off x="917678" y="6181344"/>
            <a:ext cx="5337278" cy="365125"/>
          </a:xfrm>
        </p:spPr>
        <p:txBody>
          <a:bodyPr/>
          <a:lstStyle/>
          <a:p>
            <a:endParaRPr lang="en-US"/>
          </a:p>
        </p:txBody>
      </p:sp>
      <p:sp>
        <p:nvSpPr>
          <p:cNvPr id="7" name="Slide Number Placeholder 6"/>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699430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596018"/>
            <a:ext cx="7511474" cy="3137782"/>
          </a:xfrm>
        </p:spPr>
        <p:txBody>
          <a:bodyPr anchor="ctr">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8347" y="4343400"/>
            <a:ext cx="7511474" cy="1758660"/>
          </a:xfrm>
        </p:spPr>
        <p:txBody>
          <a:bodyPr anchor="ctr">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319268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583818" y="860276"/>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7888822" y="29859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304407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256436" y="3650606"/>
            <a:ext cx="6631128" cy="381000"/>
          </a:xfrm>
        </p:spPr>
        <p:txBody>
          <a:bodyPr anchor="ctr">
            <a:normAutofit/>
          </a:bodyPr>
          <a:lstStyle>
            <a:lvl1pPr marL="0" indent="0">
              <a:buFontTx/>
              <a:buNone/>
              <a:defRPr sz="14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818347" y="4641206"/>
            <a:ext cx="7511473" cy="1447800"/>
          </a:xfrm>
        </p:spPr>
        <p:txBody>
          <a:bodyPr anchor="ctr">
            <a:normAutofit/>
          </a:bodyPr>
          <a:lstStyle>
            <a:lvl1pPr marL="0" indent="0" algn="l">
              <a:buNone/>
              <a:defRPr sz="1800">
                <a:gradFill flip="none" rotWithShape="1">
                  <a:gsLst>
                    <a:gs pos="0">
                      <a:schemeClr val="tx1"/>
                    </a:gs>
                    <a:gs pos="100000">
                      <a:schemeClr val="tx1">
                        <a:lumMod val="75000"/>
                      </a:schemeClr>
                    </a:gs>
                  </a:gsLst>
                  <a:lin ang="0" scaled="1"/>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848381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8347" y="3603566"/>
            <a:ext cx="7512338" cy="1468800"/>
          </a:xfrm>
        </p:spPr>
        <p:txBody>
          <a:bodyPr anchor="b">
            <a:normAutofit/>
          </a:bodyPr>
          <a:lstStyle>
            <a:lvl1pPr algn="l">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21015" y="5072366"/>
            <a:ext cx="7512339" cy="1029694"/>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801800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extBox 12"/>
          <p:cNvSpPr txBox="1"/>
          <p:nvPr/>
        </p:nvSpPr>
        <p:spPr>
          <a:xfrm>
            <a:off x="583818" y="75385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6" name="TextBox 15"/>
          <p:cNvSpPr txBox="1"/>
          <p:nvPr/>
        </p:nvSpPr>
        <p:spPr>
          <a:xfrm>
            <a:off x="7887556" y="2879498"/>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084942" y="596018"/>
            <a:ext cx="6974115" cy="2844369"/>
          </a:xfrm>
        </p:spPr>
        <p:txBody>
          <a:bodyPr anchor="ctr">
            <a:normAutofit/>
          </a:bodyPr>
          <a:lstStyle>
            <a:lvl1pPr algn="l">
              <a:defRPr sz="28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818347" y="3886200"/>
            <a:ext cx="7512338" cy="1053662"/>
          </a:xfrm>
        </p:spPr>
        <p:txBody>
          <a:bodyPr vert="horz" lIns="91440" tIns="45720" rIns="91440" bIns="45720" rtlCol="0" anchor="b">
            <a:normAutofit/>
          </a:bodyPr>
          <a:lstStyle>
            <a:lvl1pPr>
              <a:buNone/>
              <a:defRPr lang="en-US" sz="2000" b="0" cap="all" dirty="0">
                <a:ln w="3175" cmpd="sng">
                  <a:noFill/>
                </a:ln>
                <a:gradFill flip="none" rotWithShape="1">
                  <a:gsLst>
                    <a:gs pos="0">
                      <a:schemeClr val="tx1"/>
                    </a:gs>
                    <a:gs pos="100000">
                      <a:schemeClr val="tx1">
                        <a:lumMod val="75000"/>
                      </a:schemeClr>
                    </a:gs>
                  </a:gsLst>
                  <a:lin ang="0" scaled="1"/>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939862"/>
            <a:ext cx="7512338" cy="1162198"/>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566290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18346" y="596018"/>
            <a:ext cx="7511473" cy="2756783"/>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818346" y="3682941"/>
            <a:ext cx="7511473" cy="1049283"/>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818347" y="4732224"/>
            <a:ext cx="7511472" cy="1369836"/>
          </a:xfrm>
        </p:spPr>
        <p:txBody>
          <a:bodyPr anchor="t">
            <a:normAutofit/>
          </a:bodyPr>
          <a:lstStyle>
            <a:lvl1pPr marL="0" indent="0" algn="l">
              <a:buNone/>
              <a:defRPr sz="1600">
                <a:gradFill flip="none" rotWithShape="1">
                  <a:gsLst>
                    <a:gs pos="0">
                      <a:schemeClr val="tx1"/>
                    </a:gs>
                    <a:gs pos="100000">
                      <a:schemeClr val="tx1">
                        <a:lumMod val="75000"/>
                      </a:schemeClr>
                    </a:gs>
                  </a:gsLst>
                  <a:lin ang="5400000" scaled="0"/>
                  <a:tileRect/>
                </a:gra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4258332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818347" y="596018"/>
            <a:ext cx="7511473" cy="131248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3338012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1708" y="596018"/>
            <a:ext cx="1778112" cy="550604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8347" y="596018"/>
            <a:ext cx="5624137" cy="550604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4056036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834173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314" y="3270698"/>
            <a:ext cx="7510506" cy="1823305"/>
          </a:xfrm>
        </p:spPr>
        <p:txBody>
          <a:bodyPr anchor="b">
            <a:normAutofit/>
          </a:bodyPr>
          <a:lstStyle>
            <a:lvl1pPr algn="r">
              <a:defRPr sz="2800" b="0" cap="all"/>
            </a:lvl1pPr>
          </a:lstStyle>
          <a:p>
            <a:r>
              <a:rPr lang="en-US"/>
              <a:t>Click to edit Master title style</a:t>
            </a:r>
            <a:endParaRPr lang="en-US" dirty="0"/>
          </a:p>
        </p:txBody>
      </p:sp>
      <p:sp>
        <p:nvSpPr>
          <p:cNvPr id="3" name="Text Placeholder 2"/>
          <p:cNvSpPr>
            <a:spLocks noGrp="1"/>
          </p:cNvSpPr>
          <p:nvPr>
            <p:ph type="body" idx="1"/>
          </p:nvPr>
        </p:nvSpPr>
        <p:spPr>
          <a:xfrm>
            <a:off x="819314" y="5103810"/>
            <a:ext cx="7510506" cy="998250"/>
          </a:xfrm>
        </p:spPr>
        <p:txBody>
          <a:bodyPr anchor="t">
            <a:normAutofit/>
          </a:bodyPr>
          <a:lstStyle>
            <a:lvl1pPr marL="0" indent="0" algn="r">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BC3EA68-F8FB-4C05-8FEE-A8BAC36CD908}" type="datetimeFigureOut">
              <a:rPr lang="en-US" smtClean="0"/>
              <a:t>10/15/2019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64352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347" y="2060898"/>
            <a:ext cx="3685073" cy="4031331"/>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060898"/>
            <a:ext cx="3689239" cy="403133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BC3EA68-F8FB-4C05-8FEE-A8BAC36CD908}"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1237249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6306" y="2060898"/>
            <a:ext cx="3397113" cy="733596"/>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8347" y="2786027"/>
            <a:ext cx="3685073"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10150" y="2060898"/>
            <a:ext cx="3419670" cy="725129"/>
          </a:xfrm>
        </p:spPr>
        <p:txBody>
          <a:bodyPr anchor="b">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65" y="2786027"/>
            <a:ext cx="3701520" cy="3316033"/>
          </a:xfrm>
        </p:spPr>
        <p:txBody>
          <a:bodyPr anchor="t">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C3EA68-F8FB-4C05-8FEE-A8BAC36CD908}" type="datetimeFigureOut">
              <a:rPr lang="en-US" smtClean="0"/>
              <a:t>10/15/2019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3546399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BC3EA68-F8FB-4C05-8FEE-A8BAC36CD908}" type="datetimeFigureOut">
              <a:rPr lang="en-US" smtClean="0"/>
              <a:t>10/15/2019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00252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3EA68-F8FB-4C05-8FEE-A8BAC36CD908}" type="datetimeFigureOut">
              <a:rPr lang="en-US" smtClean="0"/>
              <a:t>10/15/2019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931519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754928"/>
            <a:ext cx="2729523" cy="1371600"/>
          </a:xfrm>
        </p:spPr>
        <p:txBody>
          <a:bodyPr anchor="b">
            <a:normAutofit/>
          </a:bodyPr>
          <a:lstStyle>
            <a:lvl1pPr algn="l">
              <a:defRPr sz="2200" b="0"/>
            </a:lvl1pPr>
          </a:lstStyle>
          <a:p>
            <a:r>
              <a:rPr lang="en-US"/>
              <a:t>Click to edit Master title style</a:t>
            </a:r>
            <a:endParaRPr lang="en-US" dirty="0"/>
          </a:p>
        </p:txBody>
      </p:sp>
      <p:sp>
        <p:nvSpPr>
          <p:cNvPr id="3" name="Content Placeholder 2"/>
          <p:cNvSpPr>
            <a:spLocks noGrp="1"/>
          </p:cNvSpPr>
          <p:nvPr>
            <p:ph idx="1"/>
          </p:nvPr>
        </p:nvSpPr>
        <p:spPr>
          <a:xfrm>
            <a:off x="3828856" y="596018"/>
            <a:ext cx="4500964" cy="5506041"/>
          </a:xfrm>
        </p:spPr>
        <p:txBody>
          <a:bodyPr anchor="ctr">
            <a:normAutofit/>
          </a:bodyPr>
          <a:lstStyle>
            <a:lvl1pPr>
              <a:defRPr sz="1800"/>
            </a:lvl1pPr>
            <a:lvl2pPr>
              <a:defRPr sz="1600"/>
            </a:lvl2pPr>
            <a:lvl3pPr>
              <a:defRPr sz="1400"/>
            </a:lvl3pPr>
            <a:lvl4pPr>
              <a:defRPr sz="12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347" y="3126528"/>
            <a:ext cx="272952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BC3EA68-F8FB-4C05-8FEE-A8BAC36CD908}" type="datetimeFigureOut">
              <a:rPr lang="en-US" smtClean="0"/>
              <a:t>10/15/2019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740552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347" y="1898269"/>
            <a:ext cx="4423803"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515442" y="-18288"/>
            <a:ext cx="2500062"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7318" y="3269869"/>
            <a:ext cx="4423803"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23649" y="6181344"/>
            <a:ext cx="718502" cy="365125"/>
          </a:xfrm>
        </p:spPr>
        <p:txBody>
          <a:bodyPr/>
          <a:lstStyle/>
          <a:p>
            <a:fld id="{0BC3EA68-F8FB-4C05-8FEE-A8BAC36CD908}" type="datetimeFigureOut">
              <a:rPr lang="en-US" smtClean="0"/>
              <a:t>10/15/2019</a:t>
            </a:fld>
            <a:endParaRPr lang="en-US"/>
          </a:p>
        </p:txBody>
      </p:sp>
      <p:sp>
        <p:nvSpPr>
          <p:cNvPr id="6" name="Footer Placeholder 5"/>
          <p:cNvSpPr>
            <a:spLocks noGrp="1"/>
          </p:cNvSpPr>
          <p:nvPr>
            <p:ph type="ftr" sz="quarter" idx="11"/>
          </p:nvPr>
        </p:nvSpPr>
        <p:spPr>
          <a:xfrm>
            <a:off x="818348" y="6181344"/>
            <a:ext cx="3705300" cy="365125"/>
          </a:xfrm>
        </p:spPr>
        <p:txBody>
          <a:bodyPr/>
          <a:lstStyle/>
          <a:p>
            <a:endParaRPr lang="en-US"/>
          </a:p>
        </p:txBody>
      </p:sp>
      <p:sp>
        <p:nvSpPr>
          <p:cNvPr id="7" name="Slide Number Placeholder 6"/>
          <p:cNvSpPr>
            <a:spLocks noGrp="1"/>
          </p:cNvSpPr>
          <p:nvPr>
            <p:ph type="sldNum" sz="quarter" idx="12"/>
          </p:nvPr>
        </p:nvSpPr>
        <p:spPr>
          <a:xfrm>
            <a:off x="8024262" y="6181344"/>
            <a:ext cx="305186" cy="329250"/>
          </a:xfrm>
        </p:spPr>
        <p:txBody>
          <a:bodyPr/>
          <a:lstStyle/>
          <a:p>
            <a:fld id="{0FF5F777-AC34-4E73-9583-109E25F170B4}" type="slidenum">
              <a:rPr lang="en-US" smtClean="0"/>
              <a:t>‹#›</a:t>
            </a:fld>
            <a:endParaRPr lang="en-US"/>
          </a:p>
        </p:txBody>
      </p:sp>
    </p:spTree>
    <p:extLst>
      <p:ext uri="{BB962C8B-B14F-4D97-AF65-F5344CB8AC3E}">
        <p14:creationId xmlns:p14="http://schemas.microsoft.com/office/powerpoint/2010/main" val="246287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8347" y="596018"/>
            <a:ext cx="7511473" cy="131248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8348" y="2060898"/>
            <a:ext cx="7511472" cy="4041162"/>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51708" y="6178260"/>
            <a:ext cx="1287464"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0BC3EA68-F8FB-4C05-8FEE-A8BAC36CD908}" type="datetimeFigureOut">
              <a:rPr lang="en-US" smtClean="0"/>
              <a:t>10/15/2019</a:t>
            </a:fld>
            <a:endParaRPr lang="en-US"/>
          </a:p>
        </p:txBody>
      </p:sp>
      <p:sp>
        <p:nvSpPr>
          <p:cNvPr id="5" name="Footer Placeholder 4"/>
          <p:cNvSpPr>
            <a:spLocks noGrp="1"/>
          </p:cNvSpPr>
          <p:nvPr>
            <p:ph type="ftr" sz="quarter" idx="3"/>
          </p:nvPr>
        </p:nvSpPr>
        <p:spPr>
          <a:xfrm>
            <a:off x="818347" y="6178260"/>
            <a:ext cx="5624137" cy="365125"/>
          </a:xfrm>
          <a:prstGeom prst="rect">
            <a:avLst/>
          </a:prstGeom>
        </p:spPr>
        <p:txBody>
          <a:bodyPr vert="horz" lIns="91440" tIns="45720" rIns="91440" bIns="45720" rtlCol="0" anchor="ctr"/>
          <a:lstStyle>
            <a:lvl1pPr algn="l">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7917202" y="6178260"/>
            <a:ext cx="413483" cy="365125"/>
          </a:xfrm>
          <a:prstGeom prst="rect">
            <a:avLst/>
          </a:prstGeom>
        </p:spPr>
        <p:txBody>
          <a:bodyPr vert="horz" lIns="91440" tIns="45720" rIns="91440" bIns="45720" rtlCol="0" anchor="ctr"/>
          <a:lstStyle>
            <a:lvl1pPr algn="r">
              <a:defRPr sz="800" b="1" i="0">
                <a:solidFill>
                  <a:schemeClr val="tx1">
                    <a:lumMod val="75000"/>
                  </a:schemeClr>
                </a:solidFill>
                <a:effectLst>
                  <a:outerShdw blurRad="50800" dist="38100" dir="2700000" algn="tl" rotWithShape="0">
                    <a:srgbClr val="000000">
                      <a:alpha val="43000"/>
                    </a:srgbClr>
                  </a:outerShdw>
                </a:effectLst>
                <a:latin typeface="+mn-lt"/>
              </a:defRPr>
            </a:lvl1pPr>
          </a:lstStyle>
          <a:p>
            <a:fld id="{0FF5F777-AC34-4E73-9583-109E25F170B4}" type="slidenum">
              <a:rPr lang="en-US" smtClean="0"/>
              <a:t>‹#›</a:t>
            </a:fld>
            <a:endParaRPr lang="en-US"/>
          </a:p>
        </p:txBody>
      </p:sp>
    </p:spTree>
    <p:extLst>
      <p:ext uri="{BB962C8B-B14F-4D97-AF65-F5344CB8AC3E}">
        <p14:creationId xmlns:p14="http://schemas.microsoft.com/office/powerpoint/2010/main" val="3161401722"/>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457200" rtl="0" eaLnBrk="1" latinLnBrk="0" hangingPunct="1">
        <a:spcBef>
          <a:spcPct val="0"/>
        </a:spcBef>
        <a:buNone/>
        <a:defRPr sz="2800" kern="1200" cap="all">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30000"/>
        <a:buFont typeface="Arial"/>
        <a:buChar char="•"/>
        <a:defRPr sz="18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30000"/>
        <a:buFont typeface="Arial"/>
        <a:buChar char="•"/>
        <a:defRPr sz="16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30000"/>
        <a:buFont typeface="Arial"/>
        <a:buChar char="•"/>
        <a:defRPr sz="14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30000"/>
        <a:buFont typeface="Arial"/>
        <a:buChar char="•"/>
        <a:defRPr sz="12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3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100" kern="1200" cap="small">
          <a:gradFill flip="none" rotWithShape="1">
            <a:gsLst>
              <a:gs pos="0">
                <a:schemeClr val="tx1"/>
              </a:gs>
              <a:gs pos="100000">
                <a:schemeClr val="tx1">
                  <a:lumMod val="75000"/>
                </a:schemeClr>
              </a:gs>
            </a:gsLst>
            <a:lin ang="540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293B-E4D9-4B41-A3C0-5DA43DBECE7D}"/>
              </a:ext>
            </a:extLst>
          </p:cNvPr>
          <p:cNvSpPr>
            <a:spLocks noGrp="1"/>
          </p:cNvSpPr>
          <p:nvPr>
            <p:ph type="title"/>
          </p:nvPr>
        </p:nvSpPr>
        <p:spPr/>
        <p:txBody>
          <a:bodyPr/>
          <a:lstStyle/>
          <a:p>
            <a:r>
              <a:rPr lang="en-US" dirty="0"/>
              <a:t>Can you think about the following?</a:t>
            </a:r>
          </a:p>
        </p:txBody>
      </p:sp>
      <p:sp>
        <p:nvSpPr>
          <p:cNvPr id="3" name="Content Placeholder 2">
            <a:extLst>
              <a:ext uri="{FF2B5EF4-FFF2-40B4-BE49-F238E27FC236}">
                <a16:creationId xmlns:a16="http://schemas.microsoft.com/office/drawing/2014/main" id="{94BD5BA8-01B2-4785-8E23-970077C88166}"/>
              </a:ext>
            </a:extLst>
          </p:cNvPr>
          <p:cNvSpPr>
            <a:spLocks noGrp="1"/>
          </p:cNvSpPr>
          <p:nvPr>
            <p:ph idx="1"/>
          </p:nvPr>
        </p:nvSpPr>
        <p:spPr/>
        <p:txBody>
          <a:bodyPr>
            <a:normAutofit/>
          </a:bodyPr>
          <a:lstStyle/>
          <a:p>
            <a:pPr marL="0" indent="0">
              <a:buNone/>
            </a:pPr>
            <a:r>
              <a:rPr lang="en-US" sz="2800" dirty="0"/>
              <a:t>What things have remained the same throughout time? </a:t>
            </a:r>
            <a:r>
              <a:rPr lang="en-US" sz="2800"/>
              <a:t>(continuity)</a:t>
            </a:r>
            <a:endParaRPr lang="en-US" sz="2800" dirty="0"/>
          </a:p>
          <a:p>
            <a:pPr marL="0" indent="0">
              <a:buNone/>
            </a:pPr>
            <a:endParaRPr lang="en-US" sz="2800" dirty="0"/>
          </a:p>
          <a:p>
            <a:pPr marL="0" indent="0">
              <a:buNone/>
            </a:pPr>
            <a:r>
              <a:rPr lang="en-US" sz="2800" dirty="0"/>
              <a:t>What things have changed throughout time?</a:t>
            </a:r>
          </a:p>
        </p:txBody>
      </p:sp>
    </p:spTree>
    <p:extLst>
      <p:ext uri="{BB962C8B-B14F-4D97-AF65-F5344CB8AC3E}">
        <p14:creationId xmlns:p14="http://schemas.microsoft.com/office/powerpoint/2010/main" val="3816014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F32515-9322-44A5-8C72-4C7BFB4618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7F13B-5021-454F-90E5-3AB2383BFD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5F246C5-387A-4256-B3AF-D598655C285A}"/>
              </a:ext>
            </a:extLst>
          </p:cNvPr>
          <p:cNvPicPr>
            <a:picLocks noGrp="1" noChangeAspect="1"/>
          </p:cNvPicPr>
          <p:nvPr>
            <p:ph idx="1"/>
          </p:nvPr>
        </p:nvPicPr>
        <p:blipFill>
          <a:blip r:embed="rId2"/>
          <a:stretch>
            <a:fillRect/>
          </a:stretch>
        </p:blipFill>
        <p:spPr>
          <a:xfrm>
            <a:off x="482600" y="873125"/>
            <a:ext cx="8178799" cy="5111749"/>
          </a:xfrm>
          <a:prstGeom prst="rect">
            <a:avLst/>
          </a:prstGeom>
        </p:spPr>
      </p:pic>
    </p:spTree>
    <p:extLst>
      <p:ext uri="{BB962C8B-B14F-4D97-AF65-F5344CB8AC3E}">
        <p14:creationId xmlns:p14="http://schemas.microsoft.com/office/powerpoint/2010/main" val="88271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6C9D-2D77-48D5-B2AF-543B5CB7DF74}"/>
              </a:ext>
            </a:extLst>
          </p:cNvPr>
          <p:cNvSpPr>
            <a:spLocks noGrp="1"/>
          </p:cNvSpPr>
          <p:nvPr>
            <p:ph type="title"/>
          </p:nvPr>
        </p:nvSpPr>
        <p:spPr>
          <a:xfrm>
            <a:off x="1313258" y="4363271"/>
            <a:ext cx="6700441" cy="2075629"/>
          </a:xfrm>
        </p:spPr>
        <p:txBody>
          <a:bodyPr vert="horz" lIns="91440" tIns="45720" rIns="91440" bIns="45720" rtlCol="0" anchor="b">
            <a:normAutofit/>
          </a:bodyPr>
          <a:lstStyle/>
          <a:p>
            <a:pPr algn="ctr">
              <a:lnSpc>
                <a:spcPct val="90000"/>
              </a:lnSpc>
            </a:pPr>
            <a:r>
              <a:rPr lang="en-US" sz="2300"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Trade and wealth meant Constantinople had </a:t>
            </a:r>
            <a:r>
              <a:rPr lang="en-US" sz="230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massive </a:t>
            </a:r>
            <a:r>
              <a:rPr lang="en-US" sz="2300" smtClean="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walls </a:t>
            </a:r>
            <a:r>
              <a:rPr lang="en-US" sz="2300" dirty="0">
                <a:solidFill>
                  <a:srgbClr val="FFFF00"/>
                </a:solidFill>
                <a:effectLst>
                  <a:glow rad="38100">
                    <a:schemeClr val="bg1">
                      <a:lumMod val="65000"/>
                      <a:lumOff val="35000"/>
                      <a:alpha val="50000"/>
                    </a:schemeClr>
                  </a:glow>
                  <a:outerShdw blurRad="28575" dist="31750" dir="13200000" algn="tl" rotWithShape="0">
                    <a:srgbClr val="000000">
                      <a:alpha val="25000"/>
                    </a:srgbClr>
                  </a:outerShdw>
                </a:effectLst>
              </a:rPr>
              <a:t>to fend off Germanic invaders looking for plunder</a:t>
            </a:r>
          </a:p>
        </p:txBody>
      </p:sp>
      <p:pic>
        <p:nvPicPr>
          <p:cNvPr id="7" name="Content Placeholder 3" descr="A castle on top of a building&#10;&#10;Description generated with very high confidence">
            <a:extLst>
              <a:ext uri="{FF2B5EF4-FFF2-40B4-BE49-F238E27FC236}">
                <a16:creationId xmlns:a16="http://schemas.microsoft.com/office/drawing/2014/main" id="{999CC3B4-3360-4937-9739-D2C99FAC63CF}"/>
              </a:ext>
            </a:extLst>
          </p:cNvPr>
          <p:cNvPicPr>
            <a:picLocks noGrp="1" noChangeAspect="1"/>
          </p:cNvPicPr>
          <p:nvPr>
            <p:ph idx="1"/>
          </p:nvPr>
        </p:nvPicPr>
        <p:blipFill rotWithShape="1">
          <a:blip r:embed="rId3"/>
          <a:srcRect t="21304" b="8675"/>
          <a:stretch/>
        </p:blipFill>
        <p:spPr>
          <a:xfrm>
            <a:off x="20" y="10"/>
            <a:ext cx="9143980" cy="4273816"/>
          </a:xfrm>
          <a:prstGeom prst="rect">
            <a:avLst/>
          </a:prstGeom>
        </p:spPr>
      </p:pic>
    </p:spTree>
    <p:extLst>
      <p:ext uri="{BB962C8B-B14F-4D97-AF65-F5344CB8AC3E}">
        <p14:creationId xmlns:p14="http://schemas.microsoft.com/office/powerpoint/2010/main" val="245737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61CD-62DA-41EA-802D-6795084FEF7B}"/>
              </a:ext>
            </a:extLst>
          </p:cNvPr>
          <p:cNvSpPr>
            <a:spLocks noGrp="1"/>
          </p:cNvSpPr>
          <p:nvPr>
            <p:ph type="title"/>
          </p:nvPr>
        </p:nvSpPr>
        <p:spPr>
          <a:xfrm>
            <a:off x="193964" y="-242182"/>
            <a:ext cx="7511473" cy="1312480"/>
          </a:xfrm>
        </p:spPr>
        <p:txBody>
          <a:bodyPr/>
          <a:lstStyle/>
          <a:p>
            <a:r>
              <a:rPr lang="en-US" dirty="0">
                <a:solidFill>
                  <a:srgbClr val="FFFF00"/>
                </a:solidFill>
              </a:rPr>
              <a:t>Byzantine Government</a:t>
            </a:r>
          </a:p>
        </p:txBody>
      </p:sp>
      <p:sp>
        <p:nvSpPr>
          <p:cNvPr id="3" name="Content Placeholder 2">
            <a:extLst>
              <a:ext uri="{FF2B5EF4-FFF2-40B4-BE49-F238E27FC236}">
                <a16:creationId xmlns:a16="http://schemas.microsoft.com/office/drawing/2014/main" id="{B23872A8-546F-44F8-8832-8B78659A994C}"/>
              </a:ext>
            </a:extLst>
          </p:cNvPr>
          <p:cNvSpPr>
            <a:spLocks noGrp="1"/>
          </p:cNvSpPr>
          <p:nvPr>
            <p:ph idx="1"/>
          </p:nvPr>
        </p:nvSpPr>
        <p:spPr>
          <a:xfrm>
            <a:off x="4572000" y="0"/>
            <a:ext cx="4572000" cy="6858000"/>
          </a:xfrm>
        </p:spPr>
        <p:txBody>
          <a:bodyPr>
            <a:normAutofit lnSpcReduction="10000"/>
          </a:bodyPr>
          <a:lstStyle/>
          <a:p>
            <a:r>
              <a:rPr lang="en-US" sz="2400" dirty="0"/>
              <a:t>Tightly </a:t>
            </a:r>
            <a:r>
              <a:rPr lang="en-US" sz="2400" dirty="0">
                <a:solidFill>
                  <a:srgbClr val="FFFF00"/>
                </a:solidFill>
              </a:rPr>
              <a:t>Centralized Rule </a:t>
            </a:r>
            <a:r>
              <a:rPr lang="en-US" sz="2400" dirty="0"/>
              <a:t>of a highly Exalted Emperor</a:t>
            </a:r>
          </a:p>
          <a:p>
            <a:r>
              <a:rPr lang="en-US" sz="2400" dirty="0">
                <a:solidFill>
                  <a:srgbClr val="FFFF00"/>
                </a:solidFill>
              </a:rPr>
              <a:t>Caesaropapism</a:t>
            </a:r>
            <a:r>
              <a:rPr lang="en-US" sz="2400" dirty="0"/>
              <a:t>: Emperor’s Important Roles in Ecclesiastical Affairs—</a:t>
            </a:r>
            <a:r>
              <a:rPr lang="en-US" sz="2400" dirty="0">
                <a:solidFill>
                  <a:srgbClr val="FFFF00"/>
                </a:solidFill>
              </a:rPr>
              <a:t>they appointed the Patriarch of the Church </a:t>
            </a:r>
            <a:r>
              <a:rPr lang="en-US" sz="2400" dirty="0"/>
              <a:t>–the empire was, therefore, </a:t>
            </a:r>
            <a:r>
              <a:rPr lang="en-US" sz="2400" dirty="0">
                <a:solidFill>
                  <a:srgbClr val="FFFF00"/>
                </a:solidFill>
              </a:rPr>
              <a:t>a theocracy</a:t>
            </a:r>
            <a:r>
              <a:rPr lang="en-US" sz="2400" dirty="0"/>
              <a:t>.  </a:t>
            </a:r>
          </a:p>
          <a:p>
            <a:r>
              <a:rPr lang="en-US" sz="2400" dirty="0">
                <a:solidFill>
                  <a:srgbClr val="FFFF00"/>
                </a:solidFill>
              </a:rPr>
              <a:t>Emperor stood above the law</a:t>
            </a:r>
          </a:p>
          <a:p>
            <a:r>
              <a:rPr lang="en-US" sz="2400" dirty="0">
                <a:solidFill>
                  <a:srgbClr val="FFFF00"/>
                </a:solidFill>
              </a:rPr>
              <a:t>For this reason, the Emperor always tried to be popular </a:t>
            </a:r>
            <a:r>
              <a:rPr lang="en-US" sz="2400" dirty="0"/>
              <a:t>with the masses: parties, religious monuments and holidays, hippodrome was extremely popular. </a:t>
            </a:r>
          </a:p>
          <a:p>
            <a:r>
              <a:rPr lang="en-US" sz="2400" dirty="0">
                <a:solidFill>
                  <a:srgbClr val="FFFF00"/>
                </a:solidFill>
              </a:rPr>
              <a:t>Large Bureaucracy trained in universities </a:t>
            </a:r>
          </a:p>
        </p:txBody>
      </p:sp>
      <p:pic>
        <p:nvPicPr>
          <p:cNvPr id="4" name="Picture 3">
            <a:extLst>
              <a:ext uri="{FF2B5EF4-FFF2-40B4-BE49-F238E27FC236}">
                <a16:creationId xmlns:a16="http://schemas.microsoft.com/office/drawing/2014/main" id="{57C0152E-CE9E-4F38-AAFB-8BCC4928A5CB}"/>
              </a:ext>
            </a:extLst>
          </p:cNvPr>
          <p:cNvPicPr>
            <a:picLocks noChangeAspect="1"/>
          </p:cNvPicPr>
          <p:nvPr/>
        </p:nvPicPr>
        <p:blipFill>
          <a:blip r:embed="rId2"/>
          <a:stretch>
            <a:fillRect/>
          </a:stretch>
        </p:blipFill>
        <p:spPr>
          <a:xfrm>
            <a:off x="260859" y="772391"/>
            <a:ext cx="4244246" cy="2843645"/>
          </a:xfrm>
          <a:prstGeom prst="rect">
            <a:avLst/>
          </a:prstGeom>
        </p:spPr>
      </p:pic>
      <p:pic>
        <p:nvPicPr>
          <p:cNvPr id="5" name="Picture 4">
            <a:extLst>
              <a:ext uri="{FF2B5EF4-FFF2-40B4-BE49-F238E27FC236}">
                <a16:creationId xmlns:a16="http://schemas.microsoft.com/office/drawing/2014/main" id="{11589AA8-CF89-41D3-A894-71F9F7AA3969}"/>
              </a:ext>
            </a:extLst>
          </p:cNvPr>
          <p:cNvPicPr>
            <a:picLocks noChangeAspect="1"/>
          </p:cNvPicPr>
          <p:nvPr/>
        </p:nvPicPr>
        <p:blipFill>
          <a:blip r:embed="rId3"/>
          <a:stretch>
            <a:fillRect/>
          </a:stretch>
        </p:blipFill>
        <p:spPr>
          <a:xfrm>
            <a:off x="837406" y="3616036"/>
            <a:ext cx="3112294" cy="3159570"/>
          </a:xfrm>
          <a:prstGeom prst="rect">
            <a:avLst/>
          </a:prstGeom>
        </p:spPr>
      </p:pic>
    </p:spTree>
    <p:extLst>
      <p:ext uri="{BB962C8B-B14F-4D97-AF65-F5344CB8AC3E}">
        <p14:creationId xmlns:p14="http://schemas.microsoft.com/office/powerpoint/2010/main" val="103495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38C11-BBA7-49A8-BB59-B474A41DCCA6}"/>
              </a:ext>
            </a:extLst>
          </p:cNvPr>
          <p:cNvSpPr>
            <a:spLocks noGrp="1"/>
          </p:cNvSpPr>
          <p:nvPr>
            <p:ph type="title"/>
          </p:nvPr>
        </p:nvSpPr>
        <p:spPr>
          <a:xfrm>
            <a:off x="816263" y="-279400"/>
            <a:ext cx="7511473" cy="1312480"/>
          </a:xfrm>
        </p:spPr>
        <p:txBody>
          <a:bodyPr/>
          <a:lstStyle/>
          <a:p>
            <a:r>
              <a:rPr lang="en-US" dirty="0">
                <a:solidFill>
                  <a:srgbClr val="FFFF00"/>
                </a:solidFill>
              </a:rPr>
              <a:t>Justinian</a:t>
            </a:r>
            <a:r>
              <a:rPr lang="en-US" dirty="0"/>
              <a:t> </a:t>
            </a:r>
            <a:endParaRPr lang="en-US" dirty="0">
              <a:solidFill>
                <a:srgbClr val="FFFF00"/>
              </a:solidFill>
            </a:endParaRPr>
          </a:p>
        </p:txBody>
      </p:sp>
      <p:sp>
        <p:nvSpPr>
          <p:cNvPr id="3" name="Content Placeholder 2">
            <a:extLst>
              <a:ext uri="{FF2B5EF4-FFF2-40B4-BE49-F238E27FC236}">
                <a16:creationId xmlns:a16="http://schemas.microsoft.com/office/drawing/2014/main" id="{074089C4-87E8-4E34-80F0-DD14888833F4}"/>
              </a:ext>
            </a:extLst>
          </p:cNvPr>
          <p:cNvSpPr>
            <a:spLocks noGrp="1"/>
          </p:cNvSpPr>
          <p:nvPr>
            <p:ph idx="1"/>
          </p:nvPr>
        </p:nvSpPr>
        <p:spPr>
          <a:xfrm>
            <a:off x="4235070" y="0"/>
            <a:ext cx="4889500" cy="6959600"/>
          </a:xfrm>
        </p:spPr>
        <p:txBody>
          <a:bodyPr>
            <a:normAutofit lnSpcReduction="10000"/>
          </a:bodyPr>
          <a:lstStyle/>
          <a:p>
            <a:r>
              <a:rPr lang="en-US" sz="2400" dirty="0">
                <a:solidFill>
                  <a:srgbClr val="FF0000"/>
                </a:solidFill>
              </a:rPr>
              <a:t>Justinian</a:t>
            </a:r>
            <a:r>
              <a:rPr lang="en-US" sz="2400" dirty="0"/>
              <a:t> (reigned 527 to 565 CE) was a very important emperor during the early Byzantine Empire </a:t>
            </a:r>
          </a:p>
          <a:p>
            <a:r>
              <a:rPr lang="en-US" sz="2400" dirty="0">
                <a:solidFill>
                  <a:srgbClr val="FFFF00"/>
                </a:solidFill>
              </a:rPr>
              <a:t>Theodora,</a:t>
            </a:r>
            <a:r>
              <a:rPr lang="en-US" sz="2400" dirty="0"/>
              <a:t> his wife, </a:t>
            </a:r>
            <a:r>
              <a:rPr lang="en-US" sz="2400" dirty="0">
                <a:solidFill>
                  <a:srgbClr val="FFFF00"/>
                </a:solidFill>
              </a:rPr>
              <a:t>advised</a:t>
            </a:r>
            <a:r>
              <a:rPr lang="en-US" sz="2400" dirty="0"/>
              <a:t> him on political, religious, and diplomatic issues </a:t>
            </a:r>
          </a:p>
          <a:p>
            <a:r>
              <a:rPr lang="en-US" sz="2400" dirty="0"/>
              <a:t>Built great public works—</a:t>
            </a:r>
            <a:r>
              <a:rPr lang="en-US" sz="2400" dirty="0">
                <a:solidFill>
                  <a:srgbClr val="FFFF00"/>
                </a:solidFill>
              </a:rPr>
              <a:t>Hagia Sophia</a:t>
            </a:r>
            <a:r>
              <a:rPr lang="en-US" sz="2400" dirty="0"/>
              <a:t>, a cathedral that became a mosque following the Ottoman Turk’s Conquest of Constantinople, </a:t>
            </a:r>
            <a:r>
              <a:rPr lang="en-US" sz="2400" dirty="0">
                <a:solidFill>
                  <a:srgbClr val="FFFF00"/>
                </a:solidFill>
              </a:rPr>
              <a:t>Exemplified architecture past and present</a:t>
            </a:r>
            <a:r>
              <a:rPr lang="en-US" sz="2400" dirty="0"/>
              <a:t>. </a:t>
            </a:r>
          </a:p>
          <a:p>
            <a:r>
              <a:rPr lang="en-US" sz="2400" dirty="0"/>
              <a:t>Justinian Expanded Byzantine holdings, </a:t>
            </a:r>
            <a:r>
              <a:rPr lang="en-US" sz="2400" dirty="0">
                <a:solidFill>
                  <a:srgbClr val="FFFF00"/>
                </a:solidFill>
              </a:rPr>
              <a:t>almost restored to the size the former Roman Empire </a:t>
            </a:r>
          </a:p>
          <a:p>
            <a:r>
              <a:rPr lang="en-US" sz="2400" dirty="0"/>
              <a:t>Published </a:t>
            </a:r>
            <a:r>
              <a:rPr lang="en-US" sz="2400" i="1" dirty="0">
                <a:solidFill>
                  <a:srgbClr val="FFFF00"/>
                </a:solidFill>
              </a:rPr>
              <a:t>Corpus </a:t>
            </a:r>
            <a:r>
              <a:rPr lang="en-US" sz="2400" i="1" dirty="0" err="1">
                <a:solidFill>
                  <a:srgbClr val="FFFF00"/>
                </a:solidFill>
              </a:rPr>
              <a:t>iuris</a:t>
            </a:r>
            <a:r>
              <a:rPr lang="en-US" sz="2400" i="1" dirty="0">
                <a:solidFill>
                  <a:srgbClr val="FFFF00"/>
                </a:solidFill>
              </a:rPr>
              <a:t> </a:t>
            </a:r>
            <a:r>
              <a:rPr lang="en-US" sz="2400" i="1" dirty="0" err="1">
                <a:solidFill>
                  <a:srgbClr val="FFFF00"/>
                </a:solidFill>
              </a:rPr>
              <a:t>civilis</a:t>
            </a:r>
            <a:r>
              <a:rPr lang="en-US" sz="2400" i="1" dirty="0">
                <a:solidFill>
                  <a:srgbClr val="FFFF00"/>
                </a:solidFill>
              </a:rPr>
              <a:t> </a:t>
            </a:r>
            <a:r>
              <a:rPr lang="en-US" sz="2400" dirty="0"/>
              <a:t>(body of the civil Law) </a:t>
            </a:r>
          </a:p>
        </p:txBody>
      </p:sp>
      <p:pic>
        <p:nvPicPr>
          <p:cNvPr id="4" name="Picture 3">
            <a:extLst>
              <a:ext uri="{FF2B5EF4-FFF2-40B4-BE49-F238E27FC236}">
                <a16:creationId xmlns:a16="http://schemas.microsoft.com/office/drawing/2014/main" id="{4CD5AEF4-8AEE-4056-A51B-CF782EBE70A2}"/>
              </a:ext>
            </a:extLst>
          </p:cNvPr>
          <p:cNvPicPr>
            <a:picLocks noChangeAspect="1"/>
          </p:cNvPicPr>
          <p:nvPr/>
        </p:nvPicPr>
        <p:blipFill>
          <a:blip r:embed="rId2"/>
          <a:stretch>
            <a:fillRect/>
          </a:stretch>
        </p:blipFill>
        <p:spPr>
          <a:xfrm>
            <a:off x="19429" y="826511"/>
            <a:ext cx="4235071" cy="2768744"/>
          </a:xfrm>
          <a:prstGeom prst="rect">
            <a:avLst/>
          </a:prstGeom>
        </p:spPr>
      </p:pic>
      <p:pic>
        <p:nvPicPr>
          <p:cNvPr id="6" name="Picture 5" descr="A large white building&#10;&#10;Description generated with very high confidence">
            <a:extLst>
              <a:ext uri="{FF2B5EF4-FFF2-40B4-BE49-F238E27FC236}">
                <a16:creationId xmlns:a16="http://schemas.microsoft.com/office/drawing/2014/main" id="{D2B398D1-5ABA-412A-9812-5E7AA3D5909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693153"/>
            <a:ext cx="4322956" cy="2885891"/>
          </a:xfrm>
          <a:prstGeom prst="rect">
            <a:avLst/>
          </a:prstGeom>
        </p:spPr>
      </p:pic>
    </p:spTree>
    <p:extLst>
      <p:ext uri="{BB962C8B-B14F-4D97-AF65-F5344CB8AC3E}">
        <p14:creationId xmlns:p14="http://schemas.microsoft.com/office/powerpoint/2010/main" val="504420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2" descr="https://ridgeaphistory.wikispaces.com/file/view/hagia_sophia.jpg/294591914/762x484/hagia_sophia.jpg">
            <a:extLst>
              <a:ext uri="{FF2B5EF4-FFF2-40B4-BE49-F238E27FC236}">
                <a16:creationId xmlns:a16="http://schemas.microsoft.com/office/drawing/2014/main" id="{0F8A6921-D862-4A4C-A28F-F5D1470AC81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000" r="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31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4D3E83A4-5366-42B8-9E9E-2378A9446E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F06FA664-001A-4DAF-9837-CCBCD5DAE9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w="22225">
            <a:solidFill>
              <a:srgbClr val="486E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http://www.istanbultoursonline.com/images/hagia_sofia.jpg">
            <a:extLst>
              <a:ext uri="{FF2B5EF4-FFF2-40B4-BE49-F238E27FC236}">
                <a16:creationId xmlns:a16="http://schemas.microsoft.com/office/drawing/2014/main" id="{45A3213F-DAFB-4194-9DD8-C5E0B0BAB45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003" b="-2"/>
          <a:stretch/>
        </p:blipFill>
        <p:spPr bwMode="auto">
          <a:xfrm>
            <a:off x="482600" y="643467"/>
            <a:ext cx="8178799" cy="55710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54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4A0C399-806E-4723-A5C5-559507A64807}"/>
              </a:ext>
            </a:extLst>
          </p:cNvPr>
          <p:cNvPicPr>
            <a:picLocks noGrp="1" noChangeAspect="1"/>
          </p:cNvPicPr>
          <p:nvPr>
            <p:ph idx="1"/>
          </p:nvPr>
        </p:nvPicPr>
        <p:blipFill rotWithShape="1">
          <a:blip r:embed="rId3"/>
          <a:srcRect l="6150" r="4849" b="-1"/>
          <a:stretch/>
        </p:blipFill>
        <p:spPr>
          <a:xfrm>
            <a:off x="20" y="10"/>
            <a:ext cx="9143980" cy="6857990"/>
          </a:xfrm>
          <a:prstGeom prst="rect">
            <a:avLst/>
          </a:prstGeom>
        </p:spPr>
      </p:pic>
    </p:spTree>
    <p:extLst>
      <p:ext uri="{BB962C8B-B14F-4D97-AF65-F5344CB8AC3E}">
        <p14:creationId xmlns:p14="http://schemas.microsoft.com/office/powerpoint/2010/main" val="360667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Content Placeholder 3" descr="A close up of a church&#10;&#10;Description generated with high confidence">
            <a:extLst>
              <a:ext uri="{FF2B5EF4-FFF2-40B4-BE49-F238E27FC236}">
                <a16:creationId xmlns:a16="http://schemas.microsoft.com/office/drawing/2014/main" id="{312B707A-F222-4081-B8EA-4A97A4F02BEA}"/>
              </a:ext>
            </a:extLst>
          </p:cNvPr>
          <p:cNvPicPr>
            <a:picLocks noGrp="1" noChangeAspect="1"/>
          </p:cNvPicPr>
          <p:nvPr>
            <p:ph idx="1"/>
          </p:nvPr>
        </p:nvPicPr>
        <p:blipFill rotWithShape="1">
          <a:blip r:embed="rId3"/>
          <a:srcRect r="11334"/>
          <a:stretch/>
        </p:blipFill>
        <p:spPr>
          <a:xfrm>
            <a:off x="20" y="10"/>
            <a:ext cx="9143980" cy="6857990"/>
          </a:xfrm>
          <a:prstGeom prst="rect">
            <a:avLst/>
          </a:prstGeom>
        </p:spPr>
      </p:pic>
    </p:spTree>
    <p:extLst>
      <p:ext uri="{BB962C8B-B14F-4D97-AF65-F5344CB8AC3E}">
        <p14:creationId xmlns:p14="http://schemas.microsoft.com/office/powerpoint/2010/main" val="2793424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377F4-1F86-4623-B03F-CFFD252D9AAE}"/>
              </a:ext>
            </a:extLst>
          </p:cNvPr>
          <p:cNvSpPr>
            <a:spLocks noGrp="1"/>
          </p:cNvSpPr>
          <p:nvPr>
            <p:ph type="title"/>
          </p:nvPr>
        </p:nvSpPr>
        <p:spPr>
          <a:xfrm>
            <a:off x="332707" y="-177060"/>
            <a:ext cx="2732755" cy="1905000"/>
          </a:xfrm>
        </p:spPr>
        <p:txBody>
          <a:bodyPr>
            <a:normAutofit/>
          </a:bodyPr>
          <a:lstStyle/>
          <a:p>
            <a:r>
              <a:rPr lang="en-US" sz="2400" dirty="0">
                <a:solidFill>
                  <a:srgbClr val="FFFF00"/>
                </a:solidFill>
              </a:rPr>
              <a:t>Justinian’s Code</a:t>
            </a:r>
          </a:p>
        </p:txBody>
      </p:sp>
      <p:sp>
        <p:nvSpPr>
          <p:cNvPr id="3" name="Content Placeholder 2">
            <a:extLst>
              <a:ext uri="{FF2B5EF4-FFF2-40B4-BE49-F238E27FC236}">
                <a16:creationId xmlns:a16="http://schemas.microsoft.com/office/drawing/2014/main" id="{F754C29A-C27D-49B4-9E23-5D5856C84A17}"/>
              </a:ext>
            </a:extLst>
          </p:cNvPr>
          <p:cNvSpPr>
            <a:spLocks noGrp="1"/>
          </p:cNvSpPr>
          <p:nvPr>
            <p:ph idx="1"/>
          </p:nvPr>
        </p:nvSpPr>
        <p:spPr>
          <a:xfrm>
            <a:off x="27874" y="1419383"/>
            <a:ext cx="3922690" cy="5247747"/>
          </a:xfrm>
        </p:spPr>
        <p:txBody>
          <a:bodyPr anchor="t">
            <a:normAutofit lnSpcReduction="10000"/>
          </a:bodyPr>
          <a:lstStyle/>
          <a:p>
            <a:pPr>
              <a:lnSpc>
                <a:spcPct val="90000"/>
              </a:lnSpc>
            </a:pPr>
            <a:r>
              <a:rPr lang="en-US" sz="2400" i="1" dirty="0">
                <a:solidFill>
                  <a:srgbClr val="FFFF00"/>
                </a:solidFill>
              </a:rPr>
              <a:t>Corpus </a:t>
            </a:r>
            <a:r>
              <a:rPr lang="en-US" sz="2400" i="1" dirty="0" err="1">
                <a:solidFill>
                  <a:srgbClr val="FFFF00"/>
                </a:solidFill>
              </a:rPr>
              <a:t>iuris</a:t>
            </a:r>
            <a:r>
              <a:rPr lang="en-US" sz="2400" i="1" dirty="0">
                <a:solidFill>
                  <a:srgbClr val="FFFF00"/>
                </a:solidFill>
              </a:rPr>
              <a:t> </a:t>
            </a:r>
            <a:r>
              <a:rPr lang="en-US" sz="2400" i="1" dirty="0" err="1">
                <a:solidFill>
                  <a:srgbClr val="FFFF00"/>
                </a:solidFill>
              </a:rPr>
              <a:t>civilis</a:t>
            </a:r>
            <a:r>
              <a:rPr lang="en-US" sz="2400" i="1" dirty="0">
                <a:solidFill>
                  <a:srgbClr val="FFFF00"/>
                </a:solidFill>
              </a:rPr>
              <a:t> </a:t>
            </a:r>
            <a:r>
              <a:rPr lang="en-US" sz="2400" dirty="0">
                <a:solidFill>
                  <a:srgbClr val="FFFF00"/>
                </a:solidFill>
              </a:rPr>
              <a:t> is also commonly known as Justinian’s Code</a:t>
            </a:r>
          </a:p>
          <a:p>
            <a:pPr>
              <a:lnSpc>
                <a:spcPct val="90000"/>
              </a:lnSpc>
            </a:pPr>
            <a:r>
              <a:rPr lang="en-US" sz="2400" dirty="0">
                <a:solidFill>
                  <a:srgbClr val="FFFF00"/>
                </a:solidFill>
              </a:rPr>
              <a:t>A legacy of the Byzantines to the world </a:t>
            </a:r>
          </a:p>
          <a:p>
            <a:pPr>
              <a:lnSpc>
                <a:spcPct val="90000"/>
              </a:lnSpc>
            </a:pPr>
            <a:r>
              <a:rPr lang="en-US" sz="2400" dirty="0"/>
              <a:t>Ordered by Justinian</a:t>
            </a:r>
          </a:p>
          <a:p>
            <a:pPr>
              <a:lnSpc>
                <a:spcPct val="90000"/>
              </a:lnSpc>
            </a:pPr>
            <a:r>
              <a:rPr lang="en-US" sz="2400" dirty="0">
                <a:solidFill>
                  <a:srgbClr val="FFFF00"/>
                </a:solidFill>
              </a:rPr>
              <a:t>After a systematic review of all laws of the republic, Justinian codified Roman Law, keeping legal principles of ancient Rome</a:t>
            </a:r>
            <a:r>
              <a:rPr lang="en-US" sz="2400" dirty="0"/>
              <a:t>. </a:t>
            </a:r>
          </a:p>
          <a:p>
            <a:pPr>
              <a:lnSpc>
                <a:spcPct val="90000"/>
              </a:lnSpc>
            </a:pPr>
            <a:r>
              <a:rPr lang="en-US" sz="2400" dirty="0"/>
              <a:t>Justinian’s Code has remained an inspiration for civil law codes. </a:t>
            </a:r>
          </a:p>
          <a:p>
            <a:pPr>
              <a:lnSpc>
                <a:spcPct val="90000"/>
              </a:lnSpc>
            </a:pPr>
            <a:endParaRPr lang="en-US" sz="1500" dirty="0"/>
          </a:p>
        </p:txBody>
      </p:sp>
      <p:pic>
        <p:nvPicPr>
          <p:cNvPr id="6" name="Picture 5" descr="A close up of text on a white background&#10;&#10;Description generated with very high confidence">
            <a:extLst>
              <a:ext uri="{FF2B5EF4-FFF2-40B4-BE49-F238E27FC236}">
                <a16:creationId xmlns:a16="http://schemas.microsoft.com/office/drawing/2014/main" id="{32D8ADDF-B70C-40B0-8962-5DAA250AB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637" y="645106"/>
            <a:ext cx="3922690"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195663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3633AB-624A-4BBE-B7BB-8AEDC45E9B0D}"/>
              </a:ext>
            </a:extLst>
          </p:cNvPr>
          <p:cNvSpPr>
            <a:spLocks noGrp="1"/>
          </p:cNvSpPr>
          <p:nvPr>
            <p:ph idx="1"/>
          </p:nvPr>
        </p:nvSpPr>
        <p:spPr>
          <a:xfrm>
            <a:off x="0" y="0"/>
            <a:ext cx="9144000" cy="6858000"/>
          </a:xfrm>
        </p:spPr>
        <p:txBody>
          <a:bodyPr>
            <a:normAutofit/>
          </a:bodyPr>
          <a:lstStyle/>
          <a:p>
            <a:r>
              <a:rPr lang="en-US" sz="2400" b="1" dirty="0">
                <a:solidFill>
                  <a:srgbClr val="FFFF00"/>
                </a:solidFill>
              </a:rPr>
              <a:t>"The precepts of the law are these: to live honestly, to injure no one, and to give every man his due. The study of law consists of two branches, law public and law private. The former relates to the welfare of the Roman State; the latter to the advantage of the individual citizen. Of private law then we may say that it is of threefold origin, being collected from the precepts of nature, from those of the law of nations, or from those of the civil law of Rome."</a:t>
            </a:r>
          </a:p>
          <a:p>
            <a:r>
              <a:rPr lang="en-US" sz="2400" dirty="0">
                <a:solidFill>
                  <a:srgbClr val="FFFF00"/>
                </a:solidFill>
              </a:rPr>
              <a:t>This excerpt from Justinian’s Code Exemplifies how the Byzantines…</a:t>
            </a:r>
          </a:p>
          <a:p>
            <a:r>
              <a:rPr lang="en-US" sz="2400" dirty="0">
                <a:solidFill>
                  <a:srgbClr val="FFFF00"/>
                </a:solidFill>
              </a:rPr>
              <a:t>A) Preserved Greco-Roman Culture </a:t>
            </a:r>
          </a:p>
          <a:p>
            <a:r>
              <a:rPr lang="en-US" sz="2400" dirty="0">
                <a:solidFill>
                  <a:srgbClr val="FFFF00"/>
                </a:solidFill>
              </a:rPr>
              <a:t>B) reformed the Roman Catholic Church</a:t>
            </a:r>
          </a:p>
          <a:p>
            <a:r>
              <a:rPr lang="en-US" sz="2400" dirty="0">
                <a:solidFill>
                  <a:srgbClr val="FFFF00"/>
                </a:solidFill>
              </a:rPr>
              <a:t>C) Split from Western Roman Legal Traditions</a:t>
            </a:r>
          </a:p>
          <a:p>
            <a:r>
              <a:rPr lang="en-US" sz="2400" dirty="0">
                <a:solidFill>
                  <a:srgbClr val="FFFF00"/>
                </a:solidFill>
              </a:rPr>
              <a:t>D) Established an Eastern Orthodox Church separate From Rome</a:t>
            </a:r>
          </a:p>
        </p:txBody>
      </p:sp>
    </p:spTree>
    <p:extLst>
      <p:ext uri="{BB962C8B-B14F-4D97-AF65-F5344CB8AC3E}">
        <p14:creationId xmlns:p14="http://schemas.microsoft.com/office/powerpoint/2010/main" val="116864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A4591-9DEC-4703-8E97-073A3798657B}"/>
              </a:ext>
            </a:extLst>
          </p:cNvPr>
          <p:cNvSpPr>
            <a:spLocks noGrp="1"/>
          </p:cNvSpPr>
          <p:nvPr>
            <p:ph type="ctrTitle"/>
          </p:nvPr>
        </p:nvSpPr>
        <p:spPr>
          <a:xfrm>
            <a:off x="741472" y="4363271"/>
            <a:ext cx="7650740" cy="1066801"/>
          </a:xfrm>
        </p:spPr>
        <p:txBody>
          <a:bodyPr>
            <a:normAutofit/>
          </a:bodyPr>
          <a:lstStyle/>
          <a:p>
            <a:pPr>
              <a:lnSpc>
                <a:spcPct val="90000"/>
              </a:lnSpc>
            </a:pPr>
            <a:r>
              <a:rPr lang="en-US" sz="3400" dirty="0"/>
              <a:t>Ch 7. Byzantine Empire and </a:t>
            </a:r>
            <a:r>
              <a:rPr lang="en-US" sz="3400" dirty="0" err="1"/>
              <a:t>Kievan</a:t>
            </a:r>
            <a:r>
              <a:rPr lang="en-US" sz="3400" dirty="0"/>
              <a:t> Rus—600 Ce to 1450 CE</a:t>
            </a:r>
          </a:p>
        </p:txBody>
      </p:sp>
      <p:sp>
        <p:nvSpPr>
          <p:cNvPr id="3" name="Subtitle 2">
            <a:extLst>
              <a:ext uri="{FF2B5EF4-FFF2-40B4-BE49-F238E27FC236}">
                <a16:creationId xmlns:a16="http://schemas.microsoft.com/office/drawing/2014/main" id="{656C8F87-3B18-43DE-B6B6-6E54E1CC5BF7}"/>
              </a:ext>
            </a:extLst>
          </p:cNvPr>
          <p:cNvSpPr>
            <a:spLocks noGrp="1"/>
          </p:cNvSpPr>
          <p:nvPr>
            <p:ph type="subTitle" idx="1"/>
          </p:nvPr>
        </p:nvSpPr>
        <p:spPr>
          <a:xfrm>
            <a:off x="1066696" y="5516211"/>
            <a:ext cx="7000292" cy="722243"/>
          </a:xfrm>
        </p:spPr>
        <p:txBody>
          <a:bodyPr>
            <a:normAutofit/>
          </a:bodyPr>
          <a:lstStyle/>
          <a:p>
            <a:endParaRPr lang="en-US" dirty="0"/>
          </a:p>
        </p:txBody>
      </p:sp>
      <p:sp>
        <p:nvSpPr>
          <p:cNvPr id="14" name="Rectangle 11">
            <a:extLst>
              <a:ext uri="{FF2B5EF4-FFF2-40B4-BE49-F238E27FC236}">
                <a16:creationId xmlns:a16="http://schemas.microsoft.com/office/drawing/2014/main" id="{2C069419-B83B-4E10-A3EF-91A86B5D35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2738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 clock, first-aid kit, text&#10;&#10;Description generated with very high confidence">
            <a:extLst>
              <a:ext uri="{FF2B5EF4-FFF2-40B4-BE49-F238E27FC236}">
                <a16:creationId xmlns:a16="http://schemas.microsoft.com/office/drawing/2014/main" id="{8D2BBF4E-5422-4D8C-A0C9-2C3F1EEBF6BA}"/>
              </a:ext>
            </a:extLst>
          </p:cNvPr>
          <p:cNvPicPr>
            <a:picLocks noChangeAspect="1"/>
          </p:cNvPicPr>
          <p:nvPr/>
        </p:nvPicPr>
        <p:blipFill rotWithShape="1">
          <a:blip r:embed="rId3">
            <a:extLst>
              <a:ext uri="{28A0092B-C50C-407E-A947-70E740481C1C}">
                <a14:useLocalDpi xmlns:a14="http://schemas.microsoft.com/office/drawing/2010/main" val="0"/>
              </a:ext>
            </a:extLst>
          </a:blip>
          <a:srcRect t="13951" b="11049"/>
          <a:stretch/>
        </p:blipFill>
        <p:spPr>
          <a:xfrm>
            <a:off x="480060" y="751649"/>
            <a:ext cx="3910203" cy="2932652"/>
          </a:xfrm>
          <a:prstGeom prst="rect">
            <a:avLst/>
          </a:prstGeom>
        </p:spPr>
      </p:pic>
      <p:pic>
        <p:nvPicPr>
          <p:cNvPr id="7" name="Picture 6" descr="A group of people riding on the back of a horse&#10;&#10;Description generated with very high confidence">
            <a:extLst>
              <a:ext uri="{FF2B5EF4-FFF2-40B4-BE49-F238E27FC236}">
                <a16:creationId xmlns:a16="http://schemas.microsoft.com/office/drawing/2014/main" id="{6901E576-46F2-42EF-8709-7028BC282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5457" y="640080"/>
            <a:ext cx="3726762" cy="3149114"/>
          </a:xfrm>
          <a:prstGeom prst="rect">
            <a:avLst/>
          </a:prstGeom>
        </p:spPr>
      </p:pic>
    </p:spTree>
    <p:extLst>
      <p:ext uri="{BB962C8B-B14F-4D97-AF65-F5344CB8AC3E}">
        <p14:creationId xmlns:p14="http://schemas.microsoft.com/office/powerpoint/2010/main" val="628110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Byzantine Emperors and More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248439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991FB-52B1-44C8-86EF-FCADD30A11F6}"/>
              </a:ext>
            </a:extLst>
          </p:cNvPr>
          <p:cNvSpPr>
            <a:spLocks noGrp="1"/>
          </p:cNvSpPr>
          <p:nvPr>
            <p:ph type="title"/>
          </p:nvPr>
        </p:nvSpPr>
        <p:spPr>
          <a:xfrm>
            <a:off x="3227732" y="609600"/>
            <a:ext cx="5057825" cy="1905000"/>
          </a:xfrm>
        </p:spPr>
        <p:txBody>
          <a:bodyPr>
            <a:normAutofit/>
          </a:bodyPr>
          <a:lstStyle/>
          <a:p>
            <a:r>
              <a:rPr lang="en-US" dirty="0">
                <a:solidFill>
                  <a:srgbClr val="FFFF00"/>
                </a:solidFill>
              </a:rPr>
              <a:t>Heraclius</a:t>
            </a:r>
            <a:r>
              <a:rPr lang="en-US" dirty="0"/>
              <a:t> (610 to 641)</a:t>
            </a:r>
          </a:p>
        </p:txBody>
      </p:sp>
      <p:pic>
        <p:nvPicPr>
          <p:cNvPr id="4" name="Picture 3" descr="A close up of a coin&#10;&#10;Description generated with very high confidence">
            <a:extLst>
              <a:ext uri="{FF2B5EF4-FFF2-40B4-BE49-F238E27FC236}">
                <a16:creationId xmlns:a16="http://schemas.microsoft.com/office/drawing/2014/main" id="{975D022F-27D8-4FBA-8E98-373056C5F5D6}"/>
              </a:ext>
            </a:extLst>
          </p:cNvPr>
          <p:cNvPicPr>
            <a:picLocks noChangeAspect="1"/>
          </p:cNvPicPr>
          <p:nvPr/>
        </p:nvPicPr>
        <p:blipFill rotWithShape="1">
          <a:blip r:embed="rId3"/>
          <a:srcRect l="7657" r="609"/>
          <a:stretch/>
        </p:blipFill>
        <p:spPr>
          <a:xfrm>
            <a:off x="193192" y="10"/>
            <a:ext cx="2609642" cy="2624318"/>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5" name="Picture 4" descr="A person wearing a costume&#10;&#10;Description generated with very high confidence">
            <a:extLst>
              <a:ext uri="{FF2B5EF4-FFF2-40B4-BE49-F238E27FC236}">
                <a16:creationId xmlns:a16="http://schemas.microsoft.com/office/drawing/2014/main" id="{2DC4F9D5-8580-48BF-BB01-570BB9511C4A}"/>
              </a:ext>
            </a:extLst>
          </p:cNvPr>
          <p:cNvPicPr>
            <a:picLocks noChangeAspect="1"/>
          </p:cNvPicPr>
          <p:nvPr/>
        </p:nvPicPr>
        <p:blipFill rotWithShape="1">
          <a:blip r:embed="rId4"/>
          <a:srcRect l="23447" r="7294" b="-2"/>
          <a:stretch/>
        </p:blipFill>
        <p:spPr>
          <a:xfrm>
            <a:off x="193192" y="2624328"/>
            <a:ext cx="2609642" cy="4233672"/>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CB5040FA-9BE9-4581-91EC-DA6192D51EC2}"/>
              </a:ext>
            </a:extLst>
          </p:cNvPr>
          <p:cNvSpPr>
            <a:spLocks noGrp="1"/>
          </p:cNvSpPr>
          <p:nvPr>
            <p:ph idx="1"/>
          </p:nvPr>
        </p:nvSpPr>
        <p:spPr>
          <a:xfrm>
            <a:off x="3060700" y="1849077"/>
            <a:ext cx="5452165" cy="4233672"/>
          </a:xfrm>
        </p:spPr>
        <p:txBody>
          <a:bodyPr>
            <a:normAutofit/>
          </a:bodyPr>
          <a:lstStyle/>
          <a:p>
            <a:r>
              <a:rPr lang="en-US" sz="2800" dirty="0">
                <a:solidFill>
                  <a:srgbClr val="FFFF00"/>
                </a:solidFill>
              </a:rPr>
              <a:t>Spoke Greek </a:t>
            </a:r>
            <a:r>
              <a:rPr lang="en-US" sz="2800" dirty="0"/>
              <a:t>rather than Latin</a:t>
            </a:r>
          </a:p>
          <a:p>
            <a:r>
              <a:rPr lang="en-US" sz="2800" dirty="0"/>
              <a:t>Focused on fending off Islamic and Persian Forces</a:t>
            </a:r>
          </a:p>
          <a:p>
            <a:r>
              <a:rPr lang="en-US" sz="2800" dirty="0">
                <a:solidFill>
                  <a:srgbClr val="FFFF00"/>
                </a:solidFill>
              </a:rPr>
              <a:t>Able to assert superiority over the Persian Sassanids </a:t>
            </a:r>
          </a:p>
        </p:txBody>
      </p:sp>
    </p:spTree>
    <p:extLst>
      <p:ext uri="{BB962C8B-B14F-4D97-AF65-F5344CB8AC3E}">
        <p14:creationId xmlns:p14="http://schemas.microsoft.com/office/powerpoint/2010/main" val="4125039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C3B2B-59F2-4C82-AAD0-DC3CF7128A12}"/>
              </a:ext>
            </a:extLst>
          </p:cNvPr>
          <p:cNvPicPr>
            <a:picLocks noChangeAspect="1"/>
          </p:cNvPicPr>
          <p:nvPr/>
        </p:nvPicPr>
        <p:blipFill rotWithShape="1">
          <a:blip r:embed="rId3">
            <a:alphaModFix amt="15000"/>
          </a:blip>
          <a:srcRect l="15635" r="8698" b="-1"/>
          <a:stretch/>
        </p:blipFill>
        <p:spPr>
          <a:xfrm>
            <a:off x="20" y="10"/>
            <a:ext cx="9143980" cy="6857990"/>
          </a:xfrm>
          <a:prstGeom prst="rect">
            <a:avLst/>
          </a:prstGeom>
        </p:spPr>
      </p:pic>
      <p:sp>
        <p:nvSpPr>
          <p:cNvPr id="2" name="Title 1">
            <a:extLst>
              <a:ext uri="{FF2B5EF4-FFF2-40B4-BE49-F238E27FC236}">
                <a16:creationId xmlns:a16="http://schemas.microsoft.com/office/drawing/2014/main" id="{FD627F07-1BC7-498C-8456-FD38513703F6}"/>
              </a:ext>
            </a:extLst>
          </p:cNvPr>
          <p:cNvSpPr>
            <a:spLocks noGrp="1"/>
          </p:cNvSpPr>
          <p:nvPr>
            <p:ph type="title"/>
          </p:nvPr>
        </p:nvSpPr>
        <p:spPr>
          <a:xfrm>
            <a:off x="0" y="-304801"/>
            <a:ext cx="7429499" cy="1905000"/>
          </a:xfrm>
        </p:spPr>
        <p:txBody>
          <a:bodyPr>
            <a:normAutofit/>
          </a:bodyPr>
          <a:lstStyle/>
          <a:p>
            <a:r>
              <a:rPr lang="en-US" dirty="0">
                <a:solidFill>
                  <a:srgbClr val="FFFF00"/>
                </a:solidFill>
              </a:rPr>
              <a:t>Leo III </a:t>
            </a:r>
            <a:r>
              <a:rPr lang="en-US" dirty="0"/>
              <a:t>(717 to 740)</a:t>
            </a:r>
          </a:p>
        </p:txBody>
      </p:sp>
      <p:sp>
        <p:nvSpPr>
          <p:cNvPr id="3" name="Content Placeholder 2">
            <a:extLst>
              <a:ext uri="{FF2B5EF4-FFF2-40B4-BE49-F238E27FC236}">
                <a16:creationId xmlns:a16="http://schemas.microsoft.com/office/drawing/2014/main" id="{8F321722-C19D-4A59-8121-6D0A54C01551}"/>
              </a:ext>
            </a:extLst>
          </p:cNvPr>
          <p:cNvSpPr>
            <a:spLocks noGrp="1"/>
          </p:cNvSpPr>
          <p:nvPr>
            <p:ph idx="1"/>
          </p:nvPr>
        </p:nvSpPr>
        <p:spPr>
          <a:xfrm>
            <a:off x="856059" y="2666999"/>
            <a:ext cx="7429499" cy="3124201"/>
          </a:xfrm>
        </p:spPr>
        <p:txBody>
          <a:bodyPr>
            <a:normAutofit fontScale="92500" lnSpcReduction="10000"/>
          </a:bodyPr>
          <a:lstStyle/>
          <a:p>
            <a:r>
              <a:rPr lang="en-US" sz="2400" dirty="0"/>
              <a:t>Part of the Syrian Dynasty </a:t>
            </a:r>
          </a:p>
          <a:p>
            <a:r>
              <a:rPr lang="en-US" sz="2400" dirty="0"/>
              <a:t>Was able to reclaim lost land against the Islamic Forces</a:t>
            </a:r>
          </a:p>
          <a:p>
            <a:r>
              <a:rPr lang="en-US" sz="2400" dirty="0"/>
              <a:t>Controversial: instituted policy of </a:t>
            </a:r>
            <a:r>
              <a:rPr lang="en-US" sz="2400" i="1" dirty="0">
                <a:solidFill>
                  <a:srgbClr val="FFFF00"/>
                </a:solidFill>
              </a:rPr>
              <a:t>iconoclasm, </a:t>
            </a:r>
            <a:r>
              <a:rPr lang="en-US" sz="2400" dirty="0">
                <a:solidFill>
                  <a:srgbClr val="FFFF00"/>
                </a:solidFill>
              </a:rPr>
              <a:t> the practice of opposing the veneration of religious images and icons. </a:t>
            </a:r>
          </a:p>
          <a:p>
            <a:r>
              <a:rPr lang="en-US" sz="2400" dirty="0">
                <a:solidFill>
                  <a:srgbClr val="FFFF00"/>
                </a:solidFill>
              </a:rPr>
              <a:t>Not popular with Monks and not accepted by the Popes </a:t>
            </a:r>
          </a:p>
          <a:p>
            <a:endParaRPr lang="en-US" dirty="0"/>
          </a:p>
        </p:txBody>
      </p:sp>
    </p:spTree>
    <p:extLst>
      <p:ext uri="{BB962C8B-B14F-4D97-AF65-F5344CB8AC3E}">
        <p14:creationId xmlns:p14="http://schemas.microsoft.com/office/powerpoint/2010/main" val="755222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B45F5-6F10-4F96-9B29-1B8AFCCA0D97}"/>
              </a:ext>
            </a:extLst>
          </p:cNvPr>
          <p:cNvSpPr>
            <a:spLocks noGrp="1"/>
          </p:cNvSpPr>
          <p:nvPr>
            <p:ph type="title"/>
          </p:nvPr>
        </p:nvSpPr>
        <p:spPr/>
        <p:txBody>
          <a:bodyPr/>
          <a:lstStyle/>
          <a:p>
            <a:r>
              <a:rPr lang="en-US" dirty="0">
                <a:solidFill>
                  <a:srgbClr val="FFFF00"/>
                </a:solidFill>
              </a:rPr>
              <a:t>Basil II </a:t>
            </a:r>
            <a:r>
              <a:rPr lang="en-US" dirty="0"/>
              <a:t>(976 to 1025)</a:t>
            </a:r>
          </a:p>
        </p:txBody>
      </p:sp>
      <p:sp>
        <p:nvSpPr>
          <p:cNvPr id="3" name="Content Placeholder 2">
            <a:extLst>
              <a:ext uri="{FF2B5EF4-FFF2-40B4-BE49-F238E27FC236}">
                <a16:creationId xmlns:a16="http://schemas.microsoft.com/office/drawing/2014/main" id="{AD7AFB0E-265E-4CA2-B5A3-818F48E77CA1}"/>
              </a:ext>
            </a:extLst>
          </p:cNvPr>
          <p:cNvSpPr>
            <a:spLocks noGrp="1"/>
          </p:cNvSpPr>
          <p:nvPr>
            <p:ph idx="1"/>
          </p:nvPr>
        </p:nvSpPr>
        <p:spPr>
          <a:xfrm>
            <a:off x="4838700" y="0"/>
            <a:ext cx="4305300" cy="6858000"/>
          </a:xfrm>
        </p:spPr>
        <p:txBody>
          <a:bodyPr>
            <a:normAutofit/>
          </a:bodyPr>
          <a:lstStyle/>
          <a:p>
            <a:r>
              <a:rPr lang="en-US" sz="2800" dirty="0">
                <a:solidFill>
                  <a:srgbClr val="FFFF00"/>
                </a:solidFill>
              </a:rPr>
              <a:t>Was as successful as Justinian on expanding the Byzantine Empire </a:t>
            </a:r>
          </a:p>
          <a:p>
            <a:r>
              <a:rPr lang="en-US" sz="2800" dirty="0"/>
              <a:t>Able to defeat the powerful Bulgars </a:t>
            </a:r>
          </a:p>
          <a:p>
            <a:r>
              <a:rPr lang="en-US" sz="2800" dirty="0"/>
              <a:t>Regained lost parts of Asia Minor </a:t>
            </a:r>
          </a:p>
        </p:txBody>
      </p:sp>
      <p:pic>
        <p:nvPicPr>
          <p:cNvPr id="4" name="Picture 3">
            <a:extLst>
              <a:ext uri="{FF2B5EF4-FFF2-40B4-BE49-F238E27FC236}">
                <a16:creationId xmlns:a16="http://schemas.microsoft.com/office/drawing/2014/main" id="{033D3A14-83D7-4357-9567-3B9AFAF16C26}"/>
              </a:ext>
            </a:extLst>
          </p:cNvPr>
          <p:cNvPicPr>
            <a:picLocks noChangeAspect="1"/>
          </p:cNvPicPr>
          <p:nvPr/>
        </p:nvPicPr>
        <p:blipFill>
          <a:blip r:embed="rId2"/>
          <a:stretch>
            <a:fillRect/>
          </a:stretch>
        </p:blipFill>
        <p:spPr>
          <a:xfrm>
            <a:off x="686121" y="1609184"/>
            <a:ext cx="3885879" cy="4880516"/>
          </a:xfrm>
          <a:prstGeom prst="rect">
            <a:avLst/>
          </a:prstGeom>
        </p:spPr>
      </p:pic>
    </p:spTree>
    <p:extLst>
      <p:ext uri="{BB962C8B-B14F-4D97-AF65-F5344CB8AC3E}">
        <p14:creationId xmlns:p14="http://schemas.microsoft.com/office/powerpoint/2010/main" val="15767499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E2C8-6805-47DD-87D4-AB8FDA397817}"/>
              </a:ext>
            </a:extLst>
          </p:cNvPr>
          <p:cNvSpPr>
            <a:spLocks noGrp="1"/>
          </p:cNvSpPr>
          <p:nvPr>
            <p:ph type="title"/>
          </p:nvPr>
        </p:nvSpPr>
        <p:spPr>
          <a:xfrm>
            <a:off x="3878035" y="609600"/>
            <a:ext cx="4906736" cy="1905000"/>
          </a:xfrm>
        </p:spPr>
        <p:txBody>
          <a:bodyPr>
            <a:normAutofit/>
          </a:bodyPr>
          <a:lstStyle/>
          <a:p>
            <a:r>
              <a:rPr lang="en-US" dirty="0">
                <a:solidFill>
                  <a:srgbClr val="FFFF00"/>
                </a:solidFill>
              </a:rPr>
              <a:t>Byzantine take on religion</a:t>
            </a:r>
          </a:p>
        </p:txBody>
      </p:sp>
      <p:sp>
        <p:nvSpPr>
          <p:cNvPr id="3" name="Content Placeholder 2">
            <a:extLst>
              <a:ext uri="{FF2B5EF4-FFF2-40B4-BE49-F238E27FC236}">
                <a16:creationId xmlns:a16="http://schemas.microsoft.com/office/drawing/2014/main" id="{7C365DCD-7506-4741-BF8C-FB369766D863}"/>
              </a:ext>
            </a:extLst>
          </p:cNvPr>
          <p:cNvSpPr>
            <a:spLocks noGrp="1"/>
          </p:cNvSpPr>
          <p:nvPr>
            <p:ph idx="1"/>
          </p:nvPr>
        </p:nvSpPr>
        <p:spPr>
          <a:xfrm>
            <a:off x="-1" y="0"/>
            <a:ext cx="3791824" cy="6755908"/>
          </a:xfrm>
        </p:spPr>
        <p:txBody>
          <a:bodyPr>
            <a:normAutofit/>
          </a:bodyPr>
          <a:lstStyle/>
          <a:p>
            <a:pPr>
              <a:lnSpc>
                <a:spcPct val="90000"/>
              </a:lnSpc>
            </a:pPr>
            <a:r>
              <a:rPr lang="en-US" sz="2000" dirty="0">
                <a:solidFill>
                  <a:srgbClr val="FFFF00"/>
                </a:solidFill>
              </a:rPr>
              <a:t>Byzantium was a Theocracy </a:t>
            </a:r>
            <a:r>
              <a:rPr lang="en-US" sz="2000" dirty="0"/>
              <a:t>– </a:t>
            </a:r>
            <a:r>
              <a:rPr lang="en-US" sz="2000" dirty="0">
                <a:solidFill>
                  <a:srgbClr val="FFFF00"/>
                </a:solidFill>
              </a:rPr>
              <a:t>no separation between the church and the state </a:t>
            </a:r>
          </a:p>
          <a:p>
            <a:pPr>
              <a:lnSpc>
                <a:spcPct val="90000"/>
              </a:lnSpc>
            </a:pPr>
            <a:r>
              <a:rPr lang="en-US" sz="2000" dirty="0">
                <a:solidFill>
                  <a:srgbClr val="FFFF00"/>
                </a:solidFill>
              </a:rPr>
              <a:t>Emperor appointed the patriarch</a:t>
            </a:r>
            <a:r>
              <a:rPr lang="en-US" sz="2000" dirty="0"/>
              <a:t>, head of the church, and told him what to say during sermons :P </a:t>
            </a:r>
          </a:p>
          <a:p>
            <a:pPr>
              <a:lnSpc>
                <a:spcPct val="90000"/>
              </a:lnSpc>
            </a:pPr>
            <a:r>
              <a:rPr lang="en-US" sz="2000" dirty="0">
                <a:solidFill>
                  <a:srgbClr val="FFFF00"/>
                </a:solidFill>
              </a:rPr>
              <a:t>Monasteries– a community of monks and nuns, </a:t>
            </a:r>
            <a:r>
              <a:rPr lang="en-US" sz="2000" dirty="0" err="1">
                <a:solidFill>
                  <a:srgbClr val="FFFF00"/>
                </a:solidFill>
              </a:rPr>
              <a:t>a.k.a</a:t>
            </a:r>
            <a:r>
              <a:rPr lang="en-US" sz="2000" dirty="0">
                <a:solidFill>
                  <a:srgbClr val="FFFF00"/>
                </a:solidFill>
              </a:rPr>
              <a:t> ascetics</a:t>
            </a:r>
            <a:r>
              <a:rPr lang="en-US" sz="2000" dirty="0"/>
              <a:t>— founded widespread throughout 300s and 400s, offered many services to </a:t>
            </a:r>
            <a:r>
              <a:rPr lang="en-US" sz="2000" dirty="0">
                <a:solidFill>
                  <a:srgbClr val="FFFF00"/>
                </a:solidFill>
              </a:rPr>
              <a:t>nearby communities</a:t>
            </a:r>
            <a:r>
              <a:rPr lang="en-US" sz="2000" dirty="0"/>
              <a:t> which helped them </a:t>
            </a:r>
            <a:r>
              <a:rPr lang="en-US" sz="2000" dirty="0">
                <a:solidFill>
                  <a:srgbClr val="FFFF00"/>
                </a:solidFill>
              </a:rPr>
              <a:t>spread Christianity rather quick </a:t>
            </a:r>
          </a:p>
          <a:p>
            <a:pPr>
              <a:lnSpc>
                <a:spcPct val="90000"/>
              </a:lnSpc>
            </a:pPr>
            <a:r>
              <a:rPr lang="en-US" sz="2000" dirty="0">
                <a:solidFill>
                  <a:srgbClr val="FFFF00"/>
                </a:solidFill>
              </a:rPr>
              <a:t>Eastern Christian Monasticism </a:t>
            </a:r>
            <a:r>
              <a:rPr lang="en-US" sz="2000" dirty="0"/>
              <a:t>was characterized by not having orders such as the one in western Europe</a:t>
            </a:r>
          </a:p>
          <a:p>
            <a:pPr>
              <a:lnSpc>
                <a:spcPct val="90000"/>
              </a:lnSpc>
            </a:pPr>
            <a:endParaRPr lang="en-US" sz="1500" dirty="0"/>
          </a:p>
        </p:txBody>
      </p:sp>
      <p:pic>
        <p:nvPicPr>
          <p:cNvPr id="5" name="Picture 4">
            <a:extLst>
              <a:ext uri="{FF2B5EF4-FFF2-40B4-BE49-F238E27FC236}">
                <a16:creationId xmlns:a16="http://schemas.microsoft.com/office/drawing/2014/main" id="{AF29932F-4EE5-4AB1-928F-29FD66A05D83}"/>
              </a:ext>
            </a:extLst>
          </p:cNvPr>
          <p:cNvPicPr>
            <a:picLocks noChangeAspect="1"/>
          </p:cNvPicPr>
          <p:nvPr/>
        </p:nvPicPr>
        <p:blipFill rotWithShape="1">
          <a:blip r:embed="rId3"/>
          <a:srcRect r="2" b="39698"/>
          <a:stretch/>
        </p:blipFill>
        <p:spPr>
          <a:xfrm>
            <a:off x="3696359" y="2205015"/>
            <a:ext cx="2629450" cy="3139872"/>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4" name="Picture 3" descr="A large mountain in the background&#10;&#10;Description generated with very high confidence">
            <a:extLst>
              <a:ext uri="{FF2B5EF4-FFF2-40B4-BE49-F238E27FC236}">
                <a16:creationId xmlns:a16="http://schemas.microsoft.com/office/drawing/2014/main" id="{2C822D9A-B8E1-4389-9F41-541081F38D9E}"/>
              </a:ext>
            </a:extLst>
          </p:cNvPr>
          <p:cNvPicPr>
            <a:picLocks noChangeAspect="1"/>
          </p:cNvPicPr>
          <p:nvPr/>
        </p:nvPicPr>
        <p:blipFill rotWithShape="1">
          <a:blip r:embed="rId4"/>
          <a:srcRect l="11057" r="25471" b="1"/>
          <a:stretch/>
        </p:blipFill>
        <p:spPr>
          <a:xfrm>
            <a:off x="6335490" y="2205015"/>
            <a:ext cx="2630957" cy="3139872"/>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25302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9834C0CE-7A4E-4518-B227-0077E604111D}"/>
              </a:ext>
            </a:extLst>
          </p:cNvPr>
          <p:cNvPicPr>
            <a:picLocks noGrp="1" noChangeAspect="1"/>
          </p:cNvPicPr>
          <p:nvPr>
            <p:ph idx="1"/>
          </p:nvPr>
        </p:nvPicPr>
        <p:blipFill rotWithShape="1">
          <a:blip r:embed="rId3"/>
          <a:srcRect t="990"/>
          <a:stretch/>
        </p:blipFill>
        <p:spPr>
          <a:xfrm>
            <a:off x="20" y="10"/>
            <a:ext cx="9143980" cy="6857990"/>
          </a:xfrm>
          <a:prstGeom prst="rect">
            <a:avLst/>
          </a:prstGeom>
        </p:spPr>
      </p:pic>
    </p:spTree>
    <p:extLst>
      <p:ext uri="{BB962C8B-B14F-4D97-AF65-F5344CB8AC3E}">
        <p14:creationId xmlns:p14="http://schemas.microsoft.com/office/powerpoint/2010/main" val="1784148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64952-7CE9-40B0-A0AC-4D3DAD1C0EE4}"/>
              </a:ext>
            </a:extLst>
          </p:cNvPr>
          <p:cNvSpPr>
            <a:spLocks noGrp="1"/>
          </p:cNvSpPr>
          <p:nvPr>
            <p:ph type="title"/>
          </p:nvPr>
        </p:nvSpPr>
        <p:spPr>
          <a:xfrm>
            <a:off x="1415247" y="278518"/>
            <a:ext cx="7511473" cy="1312480"/>
          </a:xfrm>
        </p:spPr>
        <p:txBody>
          <a:bodyPr/>
          <a:lstStyle/>
          <a:p>
            <a:r>
              <a:rPr lang="en-US" sz="4000" dirty="0">
                <a:solidFill>
                  <a:srgbClr val="FFFF00"/>
                </a:solidFill>
              </a:rPr>
              <a:t>Cyril</a:t>
            </a:r>
            <a:r>
              <a:rPr lang="en-US" dirty="0"/>
              <a:t> </a:t>
            </a:r>
          </a:p>
        </p:txBody>
      </p:sp>
      <p:sp>
        <p:nvSpPr>
          <p:cNvPr id="3" name="Content Placeholder 2">
            <a:extLst>
              <a:ext uri="{FF2B5EF4-FFF2-40B4-BE49-F238E27FC236}">
                <a16:creationId xmlns:a16="http://schemas.microsoft.com/office/drawing/2014/main" id="{659CAEF7-75D6-4A0B-A180-29B79C7DCD9C}"/>
              </a:ext>
            </a:extLst>
          </p:cNvPr>
          <p:cNvSpPr>
            <a:spLocks noGrp="1"/>
          </p:cNvSpPr>
          <p:nvPr>
            <p:ph idx="1"/>
          </p:nvPr>
        </p:nvSpPr>
        <p:spPr>
          <a:xfrm>
            <a:off x="5930900" y="0"/>
            <a:ext cx="3213100" cy="6858000"/>
          </a:xfrm>
        </p:spPr>
        <p:txBody>
          <a:bodyPr>
            <a:normAutofit lnSpcReduction="10000"/>
          </a:bodyPr>
          <a:lstStyle/>
          <a:p>
            <a:r>
              <a:rPr lang="en-US" sz="2400" dirty="0">
                <a:solidFill>
                  <a:srgbClr val="FFFF00"/>
                </a:solidFill>
              </a:rPr>
              <a:t>Most successful missionary</a:t>
            </a:r>
            <a:r>
              <a:rPr lang="en-US" sz="2400" dirty="0"/>
              <a:t>—worked on converting the Slavs</a:t>
            </a:r>
          </a:p>
          <a:p>
            <a:r>
              <a:rPr lang="en-US" sz="2400" dirty="0">
                <a:solidFill>
                  <a:srgbClr val="FFFF00"/>
                </a:solidFill>
              </a:rPr>
              <a:t>Created his own alphabet</a:t>
            </a:r>
            <a:r>
              <a:rPr lang="en-US" sz="2400" dirty="0"/>
              <a:t>—based on the Greek Alphabet—his missionary work not only spread the word of God but also reading and writing (</a:t>
            </a:r>
            <a:r>
              <a:rPr lang="en-US" sz="2400" dirty="0">
                <a:solidFill>
                  <a:srgbClr val="FFFF00"/>
                </a:solidFill>
              </a:rPr>
              <a:t>literacy</a:t>
            </a:r>
            <a:r>
              <a:rPr lang="en-US" sz="2400" dirty="0"/>
              <a:t>)</a:t>
            </a:r>
          </a:p>
          <a:p>
            <a:r>
              <a:rPr lang="en-US" sz="2400" dirty="0">
                <a:solidFill>
                  <a:srgbClr val="FFFF00"/>
                </a:solidFill>
              </a:rPr>
              <a:t>Slavs adopted Eastern Christianity and Cyrillic Alphabet </a:t>
            </a:r>
          </a:p>
        </p:txBody>
      </p:sp>
      <p:pic>
        <p:nvPicPr>
          <p:cNvPr id="4" name="Picture 3">
            <a:extLst>
              <a:ext uri="{FF2B5EF4-FFF2-40B4-BE49-F238E27FC236}">
                <a16:creationId xmlns:a16="http://schemas.microsoft.com/office/drawing/2014/main" id="{806EB083-98FD-4D85-BEB8-D6FFCDDDE06D}"/>
              </a:ext>
            </a:extLst>
          </p:cNvPr>
          <p:cNvPicPr>
            <a:picLocks noChangeAspect="1"/>
          </p:cNvPicPr>
          <p:nvPr/>
        </p:nvPicPr>
        <p:blipFill>
          <a:blip r:embed="rId2"/>
          <a:stretch>
            <a:fillRect/>
          </a:stretch>
        </p:blipFill>
        <p:spPr>
          <a:xfrm>
            <a:off x="241300" y="1756098"/>
            <a:ext cx="5435600" cy="4076700"/>
          </a:xfrm>
          <a:prstGeom prst="rect">
            <a:avLst/>
          </a:prstGeom>
        </p:spPr>
      </p:pic>
    </p:spTree>
    <p:extLst>
      <p:ext uri="{BB962C8B-B14F-4D97-AF65-F5344CB8AC3E}">
        <p14:creationId xmlns:p14="http://schemas.microsoft.com/office/powerpoint/2010/main" val="818926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AD46-C35C-4166-A837-9A424B69EEEA}"/>
              </a:ext>
            </a:extLst>
          </p:cNvPr>
          <p:cNvSpPr>
            <a:spLocks noGrp="1"/>
          </p:cNvSpPr>
          <p:nvPr>
            <p:ph type="title"/>
          </p:nvPr>
        </p:nvSpPr>
        <p:spPr>
          <a:xfrm>
            <a:off x="370178" y="-305682"/>
            <a:ext cx="7511473" cy="1312480"/>
          </a:xfrm>
        </p:spPr>
        <p:txBody>
          <a:bodyPr/>
          <a:lstStyle/>
          <a:p>
            <a:r>
              <a:rPr lang="en-US" dirty="0">
                <a:solidFill>
                  <a:srgbClr val="FFFF00"/>
                </a:solidFill>
              </a:rPr>
              <a:t>Conflict with Rome </a:t>
            </a:r>
          </a:p>
        </p:txBody>
      </p:sp>
      <p:sp>
        <p:nvSpPr>
          <p:cNvPr id="3" name="Content Placeholder 2">
            <a:extLst>
              <a:ext uri="{FF2B5EF4-FFF2-40B4-BE49-F238E27FC236}">
                <a16:creationId xmlns:a16="http://schemas.microsoft.com/office/drawing/2014/main" id="{84F4B76F-9754-443C-8E3F-6FFA8B3B1D36}"/>
              </a:ext>
            </a:extLst>
          </p:cNvPr>
          <p:cNvSpPr>
            <a:spLocks noGrp="1"/>
          </p:cNvSpPr>
          <p:nvPr>
            <p:ph idx="1"/>
          </p:nvPr>
        </p:nvSpPr>
        <p:spPr>
          <a:xfrm>
            <a:off x="5018086" y="0"/>
            <a:ext cx="3311733" cy="6102060"/>
          </a:xfrm>
        </p:spPr>
        <p:txBody>
          <a:bodyPr/>
          <a:lstStyle/>
          <a:p>
            <a:r>
              <a:rPr lang="en-US" dirty="0"/>
              <a:t>Leo II’s controversy over his policy of Iconoclasm clashed with Rome</a:t>
            </a:r>
          </a:p>
          <a:p>
            <a:r>
              <a:rPr lang="en-US" dirty="0"/>
              <a:t>Big Disagreement over Pope’s authority and if Rome was the center of Christianity </a:t>
            </a:r>
          </a:p>
          <a:p>
            <a:r>
              <a:rPr lang="en-US" dirty="0"/>
              <a:t>1054— </a:t>
            </a:r>
            <a:r>
              <a:rPr lang="en-US" dirty="0">
                <a:solidFill>
                  <a:srgbClr val="FFFF00"/>
                </a:solidFill>
              </a:rPr>
              <a:t>Schism, separation or split, happened between the East and West—Pope Leo and </a:t>
            </a:r>
            <a:r>
              <a:rPr lang="en-US" dirty="0" smtClean="0">
                <a:solidFill>
                  <a:srgbClr val="FFFF00"/>
                </a:solidFill>
              </a:rPr>
              <a:t>Patriarch </a:t>
            </a:r>
            <a:r>
              <a:rPr lang="en-US" dirty="0">
                <a:solidFill>
                  <a:srgbClr val="FFFF00"/>
                </a:solidFill>
              </a:rPr>
              <a:t>Michael excommunicated one another signifying the completion of the schism</a:t>
            </a:r>
          </a:p>
          <a:p>
            <a:r>
              <a:rPr lang="en-US" dirty="0"/>
              <a:t>West: Roman Catholic</a:t>
            </a:r>
          </a:p>
          <a:p>
            <a:r>
              <a:rPr lang="en-US" dirty="0"/>
              <a:t>East and Russia: Eastern Orthodox</a:t>
            </a:r>
          </a:p>
          <a:p>
            <a:endParaRPr lang="en-US" dirty="0"/>
          </a:p>
        </p:txBody>
      </p:sp>
      <p:pic>
        <p:nvPicPr>
          <p:cNvPr id="4" name="Picture 3">
            <a:extLst>
              <a:ext uri="{FF2B5EF4-FFF2-40B4-BE49-F238E27FC236}">
                <a16:creationId xmlns:a16="http://schemas.microsoft.com/office/drawing/2014/main" id="{C2540B11-2372-4417-B14E-A59DC119AED0}"/>
              </a:ext>
            </a:extLst>
          </p:cNvPr>
          <p:cNvPicPr>
            <a:picLocks noChangeAspect="1"/>
          </p:cNvPicPr>
          <p:nvPr/>
        </p:nvPicPr>
        <p:blipFill>
          <a:blip r:embed="rId2"/>
          <a:stretch>
            <a:fillRect/>
          </a:stretch>
        </p:blipFill>
        <p:spPr>
          <a:xfrm>
            <a:off x="177800" y="696605"/>
            <a:ext cx="4392118" cy="3112525"/>
          </a:xfrm>
          <a:prstGeom prst="rect">
            <a:avLst/>
          </a:prstGeom>
        </p:spPr>
      </p:pic>
      <p:pic>
        <p:nvPicPr>
          <p:cNvPr id="5" name="Picture 4">
            <a:extLst>
              <a:ext uri="{FF2B5EF4-FFF2-40B4-BE49-F238E27FC236}">
                <a16:creationId xmlns:a16="http://schemas.microsoft.com/office/drawing/2014/main" id="{B5D65BC1-1C78-4F6D-A57D-5AE67F966CE2}"/>
              </a:ext>
            </a:extLst>
          </p:cNvPr>
          <p:cNvPicPr>
            <a:picLocks noChangeAspect="1"/>
          </p:cNvPicPr>
          <p:nvPr/>
        </p:nvPicPr>
        <p:blipFill>
          <a:blip r:embed="rId3"/>
          <a:stretch>
            <a:fillRect/>
          </a:stretch>
        </p:blipFill>
        <p:spPr>
          <a:xfrm>
            <a:off x="849460" y="3809130"/>
            <a:ext cx="3276454" cy="3112631"/>
          </a:xfrm>
          <a:prstGeom prst="rect">
            <a:avLst/>
          </a:prstGeom>
        </p:spPr>
      </p:pic>
    </p:spTree>
    <p:extLst>
      <p:ext uri="{BB962C8B-B14F-4D97-AF65-F5344CB8AC3E}">
        <p14:creationId xmlns:p14="http://schemas.microsoft.com/office/powerpoint/2010/main" val="3389643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D0D8749E-04C1-489C-B9AA-B047A13999AA}"/>
              </a:ext>
            </a:extLst>
          </p:cNvPr>
          <p:cNvPicPr>
            <a:picLocks noGrp="1" noChangeAspect="1"/>
          </p:cNvPicPr>
          <p:nvPr>
            <p:ph idx="1"/>
          </p:nvPr>
        </p:nvPicPr>
        <p:blipFill rotWithShape="1">
          <a:blip r:embed="rId3"/>
          <a:srcRect l="3927" r="7291" b="-1"/>
          <a:stretch/>
        </p:blipFill>
        <p:spPr>
          <a:xfrm>
            <a:off x="885554" y="720348"/>
            <a:ext cx="741332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263448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6967E-2B02-4CA6-A3FE-D882A44F5F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D74701-8A15-4628-B723-CA3137DE855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FE318ED-DF33-4EB5-9BEF-B148C8D718EF}"/>
              </a:ext>
            </a:extLst>
          </p:cNvPr>
          <p:cNvPicPr>
            <a:picLocks noChangeAspect="1"/>
          </p:cNvPicPr>
          <p:nvPr/>
        </p:nvPicPr>
        <p:blipFill>
          <a:blip r:embed="rId2"/>
          <a:stretch>
            <a:fillRect/>
          </a:stretch>
        </p:blipFill>
        <p:spPr>
          <a:xfrm>
            <a:off x="252779" y="1234974"/>
            <a:ext cx="2886075" cy="4286250"/>
          </a:xfrm>
          <a:prstGeom prst="rect">
            <a:avLst/>
          </a:prstGeom>
        </p:spPr>
      </p:pic>
      <p:pic>
        <p:nvPicPr>
          <p:cNvPr id="6" name="Picture 5">
            <a:extLst>
              <a:ext uri="{FF2B5EF4-FFF2-40B4-BE49-F238E27FC236}">
                <a16:creationId xmlns:a16="http://schemas.microsoft.com/office/drawing/2014/main" id="{F226BA59-D664-4D9E-8B94-85683B74FF0C}"/>
              </a:ext>
            </a:extLst>
          </p:cNvPr>
          <p:cNvPicPr>
            <a:picLocks noChangeAspect="1"/>
          </p:cNvPicPr>
          <p:nvPr/>
        </p:nvPicPr>
        <p:blipFill>
          <a:blip r:embed="rId3"/>
          <a:stretch>
            <a:fillRect/>
          </a:stretch>
        </p:blipFill>
        <p:spPr>
          <a:xfrm>
            <a:off x="3512130" y="908341"/>
            <a:ext cx="5379091" cy="4041162"/>
          </a:xfrm>
          <a:prstGeom prst="rect">
            <a:avLst/>
          </a:prstGeom>
        </p:spPr>
      </p:pic>
    </p:spTree>
    <p:extLst>
      <p:ext uri="{BB962C8B-B14F-4D97-AF65-F5344CB8AC3E}">
        <p14:creationId xmlns:p14="http://schemas.microsoft.com/office/powerpoint/2010/main" val="990349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18348" y="1093490"/>
            <a:ext cx="7511472" cy="4041162"/>
          </a:xfrm>
        </p:spPr>
        <p:txBody>
          <a:bodyPr>
            <a:normAutofit/>
          </a:bodyPr>
          <a:lstStyle/>
          <a:p>
            <a:r>
              <a:rPr lang="en-US" sz="2400" dirty="0">
                <a:solidFill>
                  <a:srgbClr val="92D050"/>
                </a:solidFill>
              </a:rPr>
              <a:t>“Glory to God who has thought me worthy to finish this work. Solomon I have outdone you.“ – Justinian referring to the </a:t>
            </a:r>
            <a:r>
              <a:rPr lang="en-US" sz="2400" dirty="0" err="1">
                <a:solidFill>
                  <a:srgbClr val="92D050"/>
                </a:solidFill>
              </a:rPr>
              <a:t>Hagia</a:t>
            </a:r>
            <a:r>
              <a:rPr lang="en-US" sz="2400" dirty="0">
                <a:solidFill>
                  <a:srgbClr val="92D050"/>
                </a:solidFill>
              </a:rPr>
              <a:t> Sophia</a:t>
            </a:r>
          </a:p>
          <a:p>
            <a:pPr lvl="1"/>
            <a:r>
              <a:rPr lang="en-US" sz="2000" u="sng" dirty="0">
                <a:solidFill>
                  <a:srgbClr val="92D050"/>
                </a:solidFill>
              </a:rPr>
              <a:t>What does this tell you about Byzantine Emperors?</a:t>
            </a:r>
          </a:p>
        </p:txBody>
      </p:sp>
    </p:spTree>
    <p:extLst>
      <p:ext uri="{BB962C8B-B14F-4D97-AF65-F5344CB8AC3E}">
        <p14:creationId xmlns:p14="http://schemas.microsoft.com/office/powerpoint/2010/main" val="977957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F53B-E85C-4374-BB0F-78DC34C86CFF}"/>
              </a:ext>
            </a:extLst>
          </p:cNvPr>
          <p:cNvSpPr>
            <a:spLocks noGrp="1"/>
          </p:cNvSpPr>
          <p:nvPr>
            <p:ph type="title"/>
          </p:nvPr>
        </p:nvSpPr>
        <p:spPr>
          <a:xfrm>
            <a:off x="0" y="-102482"/>
            <a:ext cx="7511473" cy="1312480"/>
          </a:xfrm>
        </p:spPr>
        <p:txBody>
          <a:bodyPr/>
          <a:lstStyle/>
          <a:p>
            <a:r>
              <a:rPr lang="en-US" dirty="0">
                <a:solidFill>
                  <a:srgbClr val="FFFF00"/>
                </a:solidFill>
              </a:rPr>
              <a:t>Trade and Prosperity</a:t>
            </a:r>
          </a:p>
        </p:txBody>
      </p:sp>
      <p:sp>
        <p:nvSpPr>
          <p:cNvPr id="3" name="Content Placeholder 2">
            <a:extLst>
              <a:ext uri="{FF2B5EF4-FFF2-40B4-BE49-F238E27FC236}">
                <a16:creationId xmlns:a16="http://schemas.microsoft.com/office/drawing/2014/main" id="{557164C7-AB99-4698-9D8E-25F899BBFB8C}"/>
              </a:ext>
            </a:extLst>
          </p:cNvPr>
          <p:cNvSpPr>
            <a:spLocks noGrp="1"/>
          </p:cNvSpPr>
          <p:nvPr>
            <p:ph idx="1"/>
          </p:nvPr>
        </p:nvSpPr>
        <p:spPr>
          <a:xfrm>
            <a:off x="4114800" y="343188"/>
            <a:ext cx="5029200" cy="6858000"/>
          </a:xfrm>
        </p:spPr>
        <p:txBody>
          <a:bodyPr>
            <a:normAutofit fontScale="92500" lnSpcReduction="20000"/>
          </a:bodyPr>
          <a:lstStyle/>
          <a:p>
            <a:r>
              <a:rPr lang="en-US" sz="2200" dirty="0">
                <a:solidFill>
                  <a:srgbClr val="FFFF00"/>
                </a:solidFill>
              </a:rPr>
              <a:t>Strong economy</a:t>
            </a:r>
            <a:r>
              <a:rPr lang="en-US" sz="2200" dirty="0"/>
              <a:t>—helped it last for 1000 years</a:t>
            </a:r>
          </a:p>
          <a:p>
            <a:r>
              <a:rPr lang="en-US" sz="2200" dirty="0"/>
              <a:t>Constantinople’s location key factor, others used their </a:t>
            </a:r>
            <a:r>
              <a:rPr lang="en-US" sz="2200" dirty="0">
                <a:solidFill>
                  <a:srgbClr val="FFFF00"/>
                </a:solidFill>
              </a:rPr>
              <a:t>currency the </a:t>
            </a:r>
            <a:r>
              <a:rPr lang="en-US" sz="2200" i="1" dirty="0">
                <a:solidFill>
                  <a:srgbClr val="FFFF00"/>
                </a:solidFill>
              </a:rPr>
              <a:t>bezant</a:t>
            </a:r>
            <a:r>
              <a:rPr lang="en-US" sz="2200" dirty="0">
                <a:solidFill>
                  <a:srgbClr val="FFFF00"/>
                </a:solidFill>
              </a:rPr>
              <a:t> </a:t>
            </a:r>
            <a:r>
              <a:rPr lang="en-US" sz="2200" dirty="0"/>
              <a:t>(example of cultural diffusion and power)</a:t>
            </a:r>
          </a:p>
          <a:p>
            <a:r>
              <a:rPr lang="en-US" sz="2200" i="1" dirty="0">
                <a:solidFill>
                  <a:srgbClr val="FFFF00"/>
                </a:solidFill>
              </a:rPr>
              <a:t>Mare Nostrum </a:t>
            </a:r>
            <a:r>
              <a:rPr lang="en-US" sz="2200" dirty="0">
                <a:solidFill>
                  <a:srgbClr val="FFFF00"/>
                </a:solidFill>
              </a:rPr>
              <a:t>(our sea)—</a:t>
            </a:r>
            <a:r>
              <a:rPr lang="en-US" sz="2200" dirty="0"/>
              <a:t>the Byzantines controlled the Mediterranean, a Strong Navy ensured security for merchants</a:t>
            </a:r>
            <a:endParaRPr lang="en-US" sz="2200" i="1" dirty="0"/>
          </a:p>
          <a:p>
            <a:r>
              <a:rPr lang="en-US" sz="2200" dirty="0"/>
              <a:t>Government regulated industry—</a:t>
            </a:r>
            <a:r>
              <a:rPr lang="en-US" sz="2200" dirty="0">
                <a:solidFill>
                  <a:srgbClr val="FFFF00"/>
                </a:solidFill>
              </a:rPr>
              <a:t>anti-monopoly laws  </a:t>
            </a:r>
          </a:p>
          <a:p>
            <a:r>
              <a:rPr lang="en-US" sz="2200" dirty="0"/>
              <a:t>Strong Agricultural Component— Many Byzantines worked on the </a:t>
            </a:r>
            <a:r>
              <a:rPr lang="en-US" sz="2200" dirty="0">
                <a:solidFill>
                  <a:srgbClr val="FFFF00"/>
                </a:solidFill>
              </a:rPr>
              <a:t>Latifundia around the Empire—supported large cities, ensured supplies of raw materials and food which in turn encouraged trade</a:t>
            </a:r>
          </a:p>
          <a:p>
            <a:r>
              <a:rPr lang="en-US" sz="2200" dirty="0">
                <a:solidFill>
                  <a:srgbClr val="FFFF00"/>
                </a:solidFill>
              </a:rPr>
              <a:t>Government also regulated amount of land a person can own and would help peasants from time to time break bonded labor</a:t>
            </a:r>
          </a:p>
          <a:p>
            <a:endParaRPr lang="en-US" dirty="0">
              <a:solidFill>
                <a:srgbClr val="FFFF00"/>
              </a:solidFill>
            </a:endParaRPr>
          </a:p>
          <a:p>
            <a:endParaRPr lang="en-US" dirty="0"/>
          </a:p>
        </p:txBody>
      </p:sp>
      <p:pic>
        <p:nvPicPr>
          <p:cNvPr id="4" name="Picture 3">
            <a:extLst>
              <a:ext uri="{FF2B5EF4-FFF2-40B4-BE49-F238E27FC236}">
                <a16:creationId xmlns:a16="http://schemas.microsoft.com/office/drawing/2014/main" id="{03D92082-C26B-4A26-BD1A-DCD242B834AE}"/>
              </a:ext>
            </a:extLst>
          </p:cNvPr>
          <p:cNvPicPr>
            <a:picLocks noChangeAspect="1"/>
          </p:cNvPicPr>
          <p:nvPr/>
        </p:nvPicPr>
        <p:blipFill>
          <a:blip r:embed="rId2"/>
          <a:stretch>
            <a:fillRect/>
          </a:stretch>
        </p:blipFill>
        <p:spPr>
          <a:xfrm>
            <a:off x="627062" y="841663"/>
            <a:ext cx="3128674" cy="2930525"/>
          </a:xfrm>
          <a:prstGeom prst="rect">
            <a:avLst/>
          </a:prstGeom>
        </p:spPr>
      </p:pic>
      <p:pic>
        <p:nvPicPr>
          <p:cNvPr id="5" name="Picture 4">
            <a:extLst>
              <a:ext uri="{FF2B5EF4-FFF2-40B4-BE49-F238E27FC236}">
                <a16:creationId xmlns:a16="http://schemas.microsoft.com/office/drawing/2014/main" id="{F0C795D8-7AD4-46D1-8386-65F62239D777}"/>
              </a:ext>
            </a:extLst>
          </p:cNvPr>
          <p:cNvPicPr>
            <a:picLocks noChangeAspect="1"/>
          </p:cNvPicPr>
          <p:nvPr/>
        </p:nvPicPr>
        <p:blipFill>
          <a:blip r:embed="rId3"/>
          <a:stretch>
            <a:fillRect/>
          </a:stretch>
        </p:blipFill>
        <p:spPr>
          <a:xfrm>
            <a:off x="124691" y="4219679"/>
            <a:ext cx="3990109" cy="2040842"/>
          </a:xfrm>
          <a:prstGeom prst="rect">
            <a:avLst/>
          </a:prstGeom>
        </p:spPr>
      </p:pic>
    </p:spTree>
    <p:extLst>
      <p:ext uri="{BB962C8B-B14F-4D97-AF65-F5344CB8AC3E}">
        <p14:creationId xmlns:p14="http://schemas.microsoft.com/office/powerpoint/2010/main" val="4214750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AFEF-18D2-45FA-A4CC-62A8E03DD71E}"/>
              </a:ext>
            </a:extLst>
          </p:cNvPr>
          <p:cNvSpPr>
            <a:spLocks noGrp="1"/>
          </p:cNvSpPr>
          <p:nvPr>
            <p:ph type="title"/>
          </p:nvPr>
        </p:nvSpPr>
        <p:spPr>
          <a:xfrm>
            <a:off x="0" y="-1"/>
            <a:ext cx="3852909" cy="1589103"/>
          </a:xfrm>
        </p:spPr>
        <p:txBody>
          <a:bodyPr/>
          <a:lstStyle/>
          <a:p>
            <a:r>
              <a:rPr lang="en-US" dirty="0">
                <a:solidFill>
                  <a:srgbClr val="FFFF00"/>
                </a:solidFill>
              </a:rPr>
              <a:t>Byzantine economy and society</a:t>
            </a:r>
          </a:p>
        </p:txBody>
      </p:sp>
      <p:sp>
        <p:nvSpPr>
          <p:cNvPr id="3" name="Content Placeholder 2">
            <a:extLst>
              <a:ext uri="{FF2B5EF4-FFF2-40B4-BE49-F238E27FC236}">
                <a16:creationId xmlns:a16="http://schemas.microsoft.com/office/drawing/2014/main" id="{CD66E53D-175A-4CF6-9268-74178340FD3D}"/>
              </a:ext>
            </a:extLst>
          </p:cNvPr>
          <p:cNvSpPr>
            <a:spLocks noGrp="1"/>
          </p:cNvSpPr>
          <p:nvPr>
            <p:ph idx="1"/>
          </p:nvPr>
        </p:nvSpPr>
        <p:spPr>
          <a:xfrm>
            <a:off x="3852909" y="62144"/>
            <a:ext cx="5353235" cy="6795856"/>
          </a:xfrm>
        </p:spPr>
        <p:txBody>
          <a:bodyPr>
            <a:normAutofit/>
          </a:bodyPr>
          <a:lstStyle/>
          <a:p>
            <a:r>
              <a:rPr lang="en-US" sz="2400" dirty="0">
                <a:solidFill>
                  <a:srgbClr val="FFFF00"/>
                </a:solidFill>
              </a:rPr>
              <a:t>Craftsmen were highly respected  for their glassware, gems, jewelry, and mosaics </a:t>
            </a:r>
          </a:p>
          <a:p>
            <a:r>
              <a:rPr lang="en-US" sz="2400" dirty="0">
                <a:solidFill>
                  <a:srgbClr val="FFFF00"/>
                </a:solidFill>
              </a:rPr>
              <a:t>Silk Industry </a:t>
            </a:r>
            <a:r>
              <a:rPr lang="en-US" sz="2400" dirty="0"/>
              <a:t>(obtained thru cultural diffusion from China) became important in the Byzantine Empire and </a:t>
            </a:r>
            <a:r>
              <a:rPr lang="en-US" sz="2400" dirty="0">
                <a:solidFill>
                  <a:srgbClr val="FFFF00"/>
                </a:solidFill>
              </a:rPr>
              <a:t>the Government controlled it</a:t>
            </a:r>
          </a:p>
          <a:p>
            <a:r>
              <a:rPr lang="en-US" sz="2400" i="1" dirty="0">
                <a:solidFill>
                  <a:srgbClr val="FFFF00"/>
                </a:solidFill>
              </a:rPr>
              <a:t>Theme</a:t>
            </a:r>
            <a:r>
              <a:rPr lang="en-US" sz="2400" dirty="0">
                <a:solidFill>
                  <a:srgbClr val="FFFF00"/>
                </a:solidFill>
              </a:rPr>
              <a:t> System</a:t>
            </a:r>
            <a:r>
              <a:rPr lang="en-US" sz="2400" dirty="0"/>
              <a:t>—if peasants joined the military they could get their freedom</a:t>
            </a:r>
          </a:p>
          <a:p>
            <a:r>
              <a:rPr lang="en-US" sz="2400" dirty="0"/>
              <a:t>Regardless of efforts to stop large owner influence and power, </a:t>
            </a:r>
            <a:r>
              <a:rPr lang="en-US" sz="2400" dirty="0">
                <a:solidFill>
                  <a:srgbClr val="FFFF00"/>
                </a:solidFill>
              </a:rPr>
              <a:t>the landowners became really powerful and resisted tax collection which gradually weakened the Byzantines</a:t>
            </a:r>
          </a:p>
        </p:txBody>
      </p:sp>
      <p:pic>
        <p:nvPicPr>
          <p:cNvPr id="4" name="Picture 3">
            <a:extLst>
              <a:ext uri="{FF2B5EF4-FFF2-40B4-BE49-F238E27FC236}">
                <a16:creationId xmlns:a16="http://schemas.microsoft.com/office/drawing/2014/main" id="{A6AF03B1-A2AD-4A6F-B4E4-BC43785AE40B}"/>
              </a:ext>
            </a:extLst>
          </p:cNvPr>
          <p:cNvPicPr>
            <a:picLocks noChangeAspect="1"/>
          </p:cNvPicPr>
          <p:nvPr/>
        </p:nvPicPr>
        <p:blipFill>
          <a:blip r:embed="rId2"/>
          <a:stretch>
            <a:fillRect/>
          </a:stretch>
        </p:blipFill>
        <p:spPr>
          <a:xfrm>
            <a:off x="-121420" y="1807853"/>
            <a:ext cx="4095750" cy="3686175"/>
          </a:xfrm>
          <a:prstGeom prst="rect">
            <a:avLst/>
          </a:prstGeom>
        </p:spPr>
      </p:pic>
    </p:spTree>
    <p:extLst>
      <p:ext uri="{BB962C8B-B14F-4D97-AF65-F5344CB8AC3E}">
        <p14:creationId xmlns:p14="http://schemas.microsoft.com/office/powerpoint/2010/main" val="2258093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8AF6-B61E-4289-868F-F95170DE9F22}"/>
              </a:ext>
            </a:extLst>
          </p:cNvPr>
          <p:cNvSpPr>
            <a:spLocks noGrp="1"/>
          </p:cNvSpPr>
          <p:nvPr>
            <p:ph type="title"/>
          </p:nvPr>
        </p:nvSpPr>
        <p:spPr>
          <a:xfrm>
            <a:off x="246847" y="0"/>
            <a:ext cx="7511473" cy="1312480"/>
          </a:xfrm>
        </p:spPr>
        <p:txBody>
          <a:bodyPr/>
          <a:lstStyle/>
          <a:p>
            <a:r>
              <a:rPr lang="en-US" dirty="0">
                <a:solidFill>
                  <a:srgbClr val="FFFF00"/>
                </a:solidFill>
              </a:rPr>
              <a:t>Arts, Education, Life</a:t>
            </a:r>
          </a:p>
        </p:txBody>
      </p:sp>
      <p:sp>
        <p:nvSpPr>
          <p:cNvPr id="3" name="Content Placeholder 2">
            <a:extLst>
              <a:ext uri="{FF2B5EF4-FFF2-40B4-BE49-F238E27FC236}">
                <a16:creationId xmlns:a16="http://schemas.microsoft.com/office/drawing/2014/main" id="{B31FD8FD-D733-4F04-9CEA-5E45B4546A83}"/>
              </a:ext>
            </a:extLst>
          </p:cNvPr>
          <p:cNvSpPr>
            <a:spLocks noGrp="1"/>
          </p:cNvSpPr>
          <p:nvPr>
            <p:ph idx="1"/>
          </p:nvPr>
        </p:nvSpPr>
        <p:spPr>
          <a:xfrm>
            <a:off x="4292600" y="0"/>
            <a:ext cx="4851400" cy="6858000"/>
          </a:xfrm>
        </p:spPr>
        <p:txBody>
          <a:bodyPr/>
          <a:lstStyle/>
          <a:p>
            <a:r>
              <a:rPr lang="en-US" sz="2000" dirty="0">
                <a:solidFill>
                  <a:srgbClr val="FFFF00"/>
                </a:solidFill>
              </a:rPr>
              <a:t>Greek</a:t>
            </a:r>
            <a:r>
              <a:rPr lang="en-US" sz="2000" dirty="0"/>
              <a:t> Replaced Latin as the Language of the Educated Elite</a:t>
            </a:r>
          </a:p>
          <a:p>
            <a:r>
              <a:rPr lang="en-US" sz="2000" dirty="0">
                <a:solidFill>
                  <a:srgbClr val="FFFF00"/>
                </a:solidFill>
              </a:rPr>
              <a:t>Literature and Art focused on Religion, </a:t>
            </a:r>
            <a:r>
              <a:rPr lang="en-US" sz="2000" i="1" dirty="0">
                <a:solidFill>
                  <a:srgbClr val="FFFF00"/>
                </a:solidFill>
              </a:rPr>
              <a:t>illuminated manuscripts</a:t>
            </a:r>
          </a:p>
          <a:p>
            <a:r>
              <a:rPr lang="en-US" sz="2000" dirty="0"/>
              <a:t>Schools opened to educate on math, philosophy, medicine and the law—</a:t>
            </a:r>
            <a:r>
              <a:rPr lang="en-US" sz="2000" dirty="0">
                <a:solidFill>
                  <a:srgbClr val="FFFF00"/>
                </a:solidFill>
              </a:rPr>
              <a:t>Modeled after Classical Greece’s Schools and History</a:t>
            </a:r>
          </a:p>
          <a:p>
            <a:r>
              <a:rPr lang="en-US" sz="2000" dirty="0"/>
              <a:t>UC opened on 850 –focus on </a:t>
            </a:r>
            <a:r>
              <a:rPr lang="en-US" sz="2000" dirty="0">
                <a:solidFill>
                  <a:srgbClr val="FFFF00"/>
                </a:solidFill>
              </a:rPr>
              <a:t>bureaucracy </a:t>
            </a:r>
          </a:p>
          <a:p>
            <a:r>
              <a:rPr lang="en-US" sz="2000" dirty="0">
                <a:solidFill>
                  <a:srgbClr val="FFFF00"/>
                </a:solidFill>
              </a:rPr>
              <a:t>Preservation of Greek Culture</a:t>
            </a:r>
            <a:r>
              <a:rPr lang="en-US" sz="2000" dirty="0"/>
              <a:t>, Legacy to Modern Society as many of that was taken back to Western Europe Via Crusades</a:t>
            </a:r>
          </a:p>
          <a:p>
            <a:r>
              <a:rPr lang="en-US" sz="2000" i="1" dirty="0">
                <a:solidFill>
                  <a:srgbClr val="FFFF00"/>
                </a:solidFill>
              </a:rPr>
              <a:t>Hippodrome</a:t>
            </a:r>
            <a:r>
              <a:rPr lang="en-US" sz="2000" i="1" dirty="0"/>
              <a:t> </a:t>
            </a:r>
            <a:r>
              <a:rPr lang="en-US" sz="2000" dirty="0"/>
              <a:t>main source of fun on many great cities, large festivals organized by the Emperor</a:t>
            </a:r>
            <a:endParaRPr lang="en-US" sz="2000" i="1" dirty="0"/>
          </a:p>
          <a:p>
            <a:endParaRPr lang="en-US" dirty="0"/>
          </a:p>
        </p:txBody>
      </p:sp>
      <p:pic>
        <p:nvPicPr>
          <p:cNvPr id="4" name="Picture 3">
            <a:extLst>
              <a:ext uri="{FF2B5EF4-FFF2-40B4-BE49-F238E27FC236}">
                <a16:creationId xmlns:a16="http://schemas.microsoft.com/office/drawing/2014/main" id="{642CB357-0975-4233-BCBA-6CD2B8F348B4}"/>
              </a:ext>
            </a:extLst>
          </p:cNvPr>
          <p:cNvPicPr>
            <a:picLocks noChangeAspect="1"/>
          </p:cNvPicPr>
          <p:nvPr/>
        </p:nvPicPr>
        <p:blipFill>
          <a:blip r:embed="rId2"/>
          <a:stretch>
            <a:fillRect/>
          </a:stretch>
        </p:blipFill>
        <p:spPr>
          <a:xfrm>
            <a:off x="337015" y="1036135"/>
            <a:ext cx="3865418" cy="2671280"/>
          </a:xfrm>
          <a:prstGeom prst="rect">
            <a:avLst/>
          </a:prstGeom>
        </p:spPr>
      </p:pic>
      <p:pic>
        <p:nvPicPr>
          <p:cNvPr id="5" name="Picture 4">
            <a:extLst>
              <a:ext uri="{FF2B5EF4-FFF2-40B4-BE49-F238E27FC236}">
                <a16:creationId xmlns:a16="http://schemas.microsoft.com/office/drawing/2014/main" id="{E0781EDF-AFED-4CCF-AFA6-771A68EC5308}"/>
              </a:ext>
            </a:extLst>
          </p:cNvPr>
          <p:cNvPicPr>
            <a:picLocks noChangeAspect="1"/>
          </p:cNvPicPr>
          <p:nvPr/>
        </p:nvPicPr>
        <p:blipFill>
          <a:blip r:embed="rId3"/>
          <a:stretch>
            <a:fillRect/>
          </a:stretch>
        </p:blipFill>
        <p:spPr>
          <a:xfrm>
            <a:off x="246847" y="3865417"/>
            <a:ext cx="4286250" cy="2752725"/>
          </a:xfrm>
          <a:prstGeom prst="rect">
            <a:avLst/>
          </a:prstGeom>
        </p:spPr>
      </p:pic>
    </p:spTree>
    <p:extLst>
      <p:ext uri="{BB962C8B-B14F-4D97-AF65-F5344CB8AC3E}">
        <p14:creationId xmlns:p14="http://schemas.microsoft.com/office/powerpoint/2010/main" val="2553702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Content Placeholder 3" descr="A group of people walking in front of a stone building&#10;&#10;Description generated with very high confidence">
            <a:extLst>
              <a:ext uri="{FF2B5EF4-FFF2-40B4-BE49-F238E27FC236}">
                <a16:creationId xmlns:a16="http://schemas.microsoft.com/office/drawing/2014/main" id="{0FA3192C-70CC-4499-BBB6-BD76D799A5A2}"/>
              </a:ext>
            </a:extLst>
          </p:cNvPr>
          <p:cNvPicPr>
            <a:picLocks noGrp="1" noChangeAspect="1"/>
          </p:cNvPicPr>
          <p:nvPr>
            <p:ph idx="1"/>
          </p:nvPr>
        </p:nvPicPr>
        <p:blipFill rotWithShape="1">
          <a:blip r:embed="rId3"/>
          <a:srcRect t="5170" b="5278"/>
          <a:stretch/>
        </p:blipFill>
        <p:spPr>
          <a:xfrm>
            <a:off x="20" y="10"/>
            <a:ext cx="9143980" cy="6857990"/>
          </a:xfrm>
          <a:prstGeom prst="rect">
            <a:avLst/>
          </a:prstGeom>
        </p:spPr>
      </p:pic>
    </p:spTree>
    <p:extLst>
      <p:ext uri="{BB962C8B-B14F-4D97-AF65-F5344CB8AC3E}">
        <p14:creationId xmlns:p14="http://schemas.microsoft.com/office/powerpoint/2010/main" val="3780317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43B2-124F-4478-BB60-8F18A90FA085}"/>
              </a:ext>
            </a:extLst>
          </p:cNvPr>
          <p:cNvSpPr>
            <a:spLocks noGrp="1"/>
          </p:cNvSpPr>
          <p:nvPr>
            <p:ph type="title"/>
          </p:nvPr>
        </p:nvSpPr>
        <p:spPr>
          <a:xfrm>
            <a:off x="818347" y="0"/>
            <a:ext cx="2572553" cy="1908498"/>
          </a:xfrm>
        </p:spPr>
        <p:txBody>
          <a:bodyPr/>
          <a:lstStyle/>
          <a:p>
            <a:r>
              <a:rPr lang="en-US" dirty="0">
                <a:solidFill>
                  <a:srgbClr val="FFFF00"/>
                </a:solidFill>
              </a:rPr>
              <a:t>Fall of Byzantine Empire </a:t>
            </a:r>
          </a:p>
        </p:txBody>
      </p:sp>
      <p:sp>
        <p:nvSpPr>
          <p:cNvPr id="3" name="Content Placeholder 2">
            <a:extLst>
              <a:ext uri="{FF2B5EF4-FFF2-40B4-BE49-F238E27FC236}">
                <a16:creationId xmlns:a16="http://schemas.microsoft.com/office/drawing/2014/main" id="{812ED6F9-5C8E-408A-BD80-99F2E8AC5E81}"/>
              </a:ext>
            </a:extLst>
          </p:cNvPr>
          <p:cNvSpPr>
            <a:spLocks noGrp="1"/>
          </p:cNvSpPr>
          <p:nvPr>
            <p:ph idx="1"/>
          </p:nvPr>
        </p:nvSpPr>
        <p:spPr>
          <a:xfrm>
            <a:off x="4292600" y="0"/>
            <a:ext cx="4851400" cy="6858000"/>
          </a:xfrm>
        </p:spPr>
        <p:txBody>
          <a:bodyPr>
            <a:normAutofit lnSpcReduction="10000"/>
          </a:bodyPr>
          <a:lstStyle/>
          <a:p>
            <a:r>
              <a:rPr lang="en-US" sz="2400" dirty="0">
                <a:solidFill>
                  <a:srgbClr val="FFFF00"/>
                </a:solidFill>
              </a:rPr>
              <a:t>In 1071, the Byzantines lost most of Anatolia </a:t>
            </a:r>
            <a:r>
              <a:rPr lang="en-US" sz="2400" dirty="0"/>
              <a:t>(where their main crops were by this time) </a:t>
            </a:r>
            <a:r>
              <a:rPr lang="en-US" sz="2400" dirty="0">
                <a:solidFill>
                  <a:srgbClr val="FFFF00"/>
                </a:solidFill>
              </a:rPr>
              <a:t>which led to their ultimate demise </a:t>
            </a:r>
            <a:r>
              <a:rPr lang="en-US" sz="2400" dirty="0"/>
              <a:t>(no food source). </a:t>
            </a:r>
          </a:p>
          <a:p>
            <a:r>
              <a:rPr lang="en-US" sz="2400" dirty="0"/>
              <a:t>Invasions from Muslims</a:t>
            </a:r>
          </a:p>
          <a:p>
            <a:r>
              <a:rPr lang="en-US" sz="2400" dirty="0">
                <a:solidFill>
                  <a:srgbClr val="FFFF00"/>
                </a:solidFill>
              </a:rPr>
              <a:t>Emperor Alexius I called for a Crusade but Crusaders Sacked the city in the 1200s. </a:t>
            </a:r>
          </a:p>
          <a:p>
            <a:r>
              <a:rPr lang="en-US" sz="2400" dirty="0">
                <a:solidFill>
                  <a:srgbClr val="FFFF00"/>
                </a:solidFill>
              </a:rPr>
              <a:t>Seljuk Turks invaded from the East and </a:t>
            </a:r>
            <a:r>
              <a:rPr lang="en-US" sz="2400" dirty="0" smtClean="0">
                <a:solidFill>
                  <a:srgbClr val="FFFF00"/>
                </a:solidFill>
              </a:rPr>
              <a:t>Conquered Constantinople </a:t>
            </a:r>
            <a:r>
              <a:rPr lang="en-US" sz="2400" dirty="0">
                <a:solidFill>
                  <a:srgbClr val="FFFF00"/>
                </a:solidFill>
              </a:rPr>
              <a:t>in 1453. </a:t>
            </a:r>
          </a:p>
          <a:p>
            <a:r>
              <a:rPr lang="en-US" sz="2400" dirty="0">
                <a:solidFill>
                  <a:srgbClr val="FFFF00"/>
                </a:solidFill>
              </a:rPr>
              <a:t>Many Byzantines left for Italy in the 15</a:t>
            </a:r>
            <a:r>
              <a:rPr lang="en-US" sz="2400" baseline="30000" dirty="0">
                <a:solidFill>
                  <a:srgbClr val="FFFF00"/>
                </a:solidFill>
              </a:rPr>
              <a:t>th</a:t>
            </a:r>
            <a:r>
              <a:rPr lang="en-US" sz="2400" dirty="0">
                <a:solidFill>
                  <a:srgbClr val="FFFF00"/>
                </a:solidFill>
              </a:rPr>
              <a:t> century, taking with them their Greek Culture which would later influence the Renaissance (rebirth of Greco-Roman Culture). </a:t>
            </a:r>
          </a:p>
        </p:txBody>
      </p:sp>
      <p:pic>
        <p:nvPicPr>
          <p:cNvPr id="4" name="Picture 3">
            <a:extLst>
              <a:ext uri="{FF2B5EF4-FFF2-40B4-BE49-F238E27FC236}">
                <a16:creationId xmlns:a16="http://schemas.microsoft.com/office/drawing/2014/main" id="{E0519CF0-C394-4D97-9455-47437407044D}"/>
              </a:ext>
            </a:extLst>
          </p:cNvPr>
          <p:cNvPicPr>
            <a:picLocks noChangeAspect="1"/>
          </p:cNvPicPr>
          <p:nvPr/>
        </p:nvPicPr>
        <p:blipFill>
          <a:blip r:embed="rId2"/>
          <a:stretch>
            <a:fillRect/>
          </a:stretch>
        </p:blipFill>
        <p:spPr>
          <a:xfrm flipH="1">
            <a:off x="194733" y="2267527"/>
            <a:ext cx="4097867" cy="3073400"/>
          </a:xfrm>
          <a:prstGeom prst="rect">
            <a:avLst/>
          </a:prstGeom>
        </p:spPr>
      </p:pic>
    </p:spTree>
    <p:extLst>
      <p:ext uri="{BB962C8B-B14F-4D97-AF65-F5344CB8AC3E}">
        <p14:creationId xmlns:p14="http://schemas.microsoft.com/office/powerpoint/2010/main" val="137431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982" y="-201072"/>
            <a:ext cx="7511473" cy="1312480"/>
          </a:xfrm>
        </p:spPr>
        <p:txBody>
          <a:bodyPr/>
          <a:lstStyle/>
          <a:p>
            <a:pPr algn="ctr"/>
            <a:r>
              <a:rPr lang="en-US" dirty="0" smtClean="0">
                <a:solidFill>
                  <a:srgbClr val="FFFF00"/>
                </a:solidFill>
              </a:rPr>
              <a:t>The </a:t>
            </a:r>
            <a:r>
              <a:rPr lang="en-US" dirty="0" err="1" smtClean="0">
                <a:solidFill>
                  <a:srgbClr val="FFFF00"/>
                </a:solidFill>
              </a:rPr>
              <a:t>Kievan</a:t>
            </a:r>
            <a:r>
              <a:rPr lang="en-US" dirty="0" smtClean="0">
                <a:solidFill>
                  <a:srgbClr val="FFFF00"/>
                </a:solidFill>
              </a:rPr>
              <a:t> </a:t>
            </a:r>
            <a:r>
              <a:rPr lang="en-US" dirty="0" err="1" smtClean="0">
                <a:solidFill>
                  <a:srgbClr val="FFFF00"/>
                </a:solidFill>
              </a:rPr>
              <a:t>Rus</a:t>
            </a:r>
            <a:endParaRPr lang="en-US"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1028" name="Picture 4" descr="Image result for the 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1784"/>
            <a:ext cx="4797612" cy="59401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he 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509" y="975407"/>
            <a:ext cx="3606588" cy="25978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the r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866" y="3998331"/>
            <a:ext cx="3566231" cy="2528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64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1A4AC-12D4-4ECB-89FC-97BF811E9C93}"/>
              </a:ext>
            </a:extLst>
          </p:cNvPr>
          <p:cNvSpPr>
            <a:spLocks noGrp="1"/>
          </p:cNvSpPr>
          <p:nvPr>
            <p:ph type="title"/>
          </p:nvPr>
        </p:nvSpPr>
        <p:spPr>
          <a:xfrm>
            <a:off x="654898" y="223066"/>
            <a:ext cx="7511473" cy="1312480"/>
          </a:xfrm>
        </p:spPr>
        <p:txBody>
          <a:bodyPr/>
          <a:lstStyle/>
          <a:p>
            <a:r>
              <a:rPr lang="en-US" dirty="0">
                <a:solidFill>
                  <a:srgbClr val="FFFF00"/>
                </a:solidFill>
              </a:rPr>
              <a:t>The Kievan Rus </a:t>
            </a:r>
          </a:p>
        </p:txBody>
      </p:sp>
      <p:sp>
        <p:nvSpPr>
          <p:cNvPr id="3" name="Content Placeholder 2">
            <a:extLst>
              <a:ext uri="{FF2B5EF4-FFF2-40B4-BE49-F238E27FC236}">
                <a16:creationId xmlns:a16="http://schemas.microsoft.com/office/drawing/2014/main" id="{C7706D40-6722-4059-B716-260AB70CDFEA}"/>
              </a:ext>
            </a:extLst>
          </p:cNvPr>
          <p:cNvSpPr>
            <a:spLocks noGrp="1"/>
          </p:cNvSpPr>
          <p:nvPr>
            <p:ph idx="1"/>
          </p:nvPr>
        </p:nvSpPr>
        <p:spPr>
          <a:xfrm>
            <a:off x="4410635" y="0"/>
            <a:ext cx="4733365" cy="6616700"/>
          </a:xfrm>
        </p:spPr>
        <p:txBody>
          <a:bodyPr>
            <a:normAutofit/>
          </a:bodyPr>
          <a:lstStyle/>
          <a:p>
            <a:r>
              <a:rPr lang="en-US" sz="2400" dirty="0"/>
              <a:t>Environment: Slavs were tribes on hunter-gatherers who lived in the Eastern European Steppes </a:t>
            </a:r>
          </a:p>
          <a:p>
            <a:r>
              <a:rPr lang="en-US" sz="2400" dirty="0"/>
              <a:t>Around 800 CE, the Vikings expanded into Slavic Territory through </a:t>
            </a:r>
            <a:r>
              <a:rPr lang="en-US" sz="2400" dirty="0">
                <a:solidFill>
                  <a:srgbClr val="FFFF00"/>
                </a:solidFill>
              </a:rPr>
              <a:t>river trade routes, especially along the Dnieper River. </a:t>
            </a:r>
          </a:p>
          <a:p>
            <a:r>
              <a:rPr lang="en-US" sz="2400" dirty="0">
                <a:solidFill>
                  <a:srgbClr val="FFFF00"/>
                </a:solidFill>
              </a:rPr>
              <a:t>By 900 CE, Vikings known as the </a:t>
            </a:r>
            <a:r>
              <a:rPr lang="en-US" sz="2400" i="1" dirty="0">
                <a:solidFill>
                  <a:srgbClr val="FFFF00"/>
                </a:solidFill>
              </a:rPr>
              <a:t>Rus </a:t>
            </a:r>
            <a:r>
              <a:rPr lang="en-US" sz="2400" dirty="0">
                <a:solidFill>
                  <a:srgbClr val="FFFF00"/>
                </a:solidFill>
              </a:rPr>
              <a:t>or “the roamers”</a:t>
            </a:r>
            <a:r>
              <a:rPr lang="en-US" sz="2400" dirty="0"/>
              <a:t> ruled over the Slavs – </a:t>
            </a:r>
            <a:r>
              <a:rPr lang="en-US" sz="2400" dirty="0">
                <a:solidFill>
                  <a:srgbClr val="FFFF00"/>
                </a:solidFill>
              </a:rPr>
              <a:t>Oleg founded the </a:t>
            </a:r>
            <a:r>
              <a:rPr lang="en-US" sz="2400" i="1" dirty="0">
                <a:solidFill>
                  <a:srgbClr val="FFFF00"/>
                </a:solidFill>
              </a:rPr>
              <a:t>Kievan Rus </a:t>
            </a:r>
            <a:r>
              <a:rPr lang="en-US" sz="2400" dirty="0"/>
              <a:t>– a collection of city states governed by a </a:t>
            </a:r>
            <a:r>
              <a:rPr lang="en-US" sz="2400" dirty="0">
                <a:solidFill>
                  <a:srgbClr val="FFFF00"/>
                </a:solidFill>
              </a:rPr>
              <a:t>grand prince </a:t>
            </a:r>
            <a:r>
              <a:rPr lang="en-US" sz="2400" dirty="0"/>
              <a:t>elected by </a:t>
            </a:r>
            <a:r>
              <a:rPr lang="en-US" sz="2400" i="1" dirty="0"/>
              <a:t>Boyars </a:t>
            </a:r>
            <a:r>
              <a:rPr lang="en-US" sz="2400" dirty="0"/>
              <a:t>(Viking Noblemen). </a:t>
            </a:r>
          </a:p>
        </p:txBody>
      </p:sp>
      <p:pic>
        <p:nvPicPr>
          <p:cNvPr id="5" name="Picture 4">
            <a:extLst>
              <a:ext uri="{FF2B5EF4-FFF2-40B4-BE49-F238E27FC236}">
                <a16:creationId xmlns:a16="http://schemas.microsoft.com/office/drawing/2014/main" id="{360F3C2A-57A4-452F-907F-FB84B0EB8535}"/>
              </a:ext>
            </a:extLst>
          </p:cNvPr>
          <p:cNvPicPr>
            <a:picLocks noChangeAspect="1"/>
          </p:cNvPicPr>
          <p:nvPr/>
        </p:nvPicPr>
        <p:blipFill>
          <a:blip r:embed="rId2"/>
          <a:stretch>
            <a:fillRect/>
          </a:stretch>
        </p:blipFill>
        <p:spPr>
          <a:xfrm>
            <a:off x="814180" y="1535546"/>
            <a:ext cx="3387436" cy="5081154"/>
          </a:xfrm>
          <a:prstGeom prst="rect">
            <a:avLst/>
          </a:prstGeom>
        </p:spPr>
      </p:pic>
    </p:spTree>
    <p:extLst>
      <p:ext uri="{BB962C8B-B14F-4D97-AF65-F5344CB8AC3E}">
        <p14:creationId xmlns:p14="http://schemas.microsoft.com/office/powerpoint/2010/main" val="3240831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B571FF2C-4814-477D-A34F-092E322C310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8019" b="6032"/>
          <a:stretch/>
        </p:blipFill>
        <p:spPr>
          <a:xfrm>
            <a:off x="20" y="10"/>
            <a:ext cx="9143980" cy="6857990"/>
          </a:xfrm>
          <a:prstGeom prst="rect">
            <a:avLst/>
          </a:prstGeom>
        </p:spPr>
      </p:pic>
    </p:spTree>
    <p:extLst>
      <p:ext uri="{BB962C8B-B14F-4D97-AF65-F5344CB8AC3E}">
        <p14:creationId xmlns:p14="http://schemas.microsoft.com/office/powerpoint/2010/main" val="3092228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92E84-DBE5-4843-BA28-376C51AFB01F}"/>
              </a:ext>
            </a:extLst>
          </p:cNvPr>
          <p:cNvSpPr>
            <a:spLocks noGrp="1"/>
          </p:cNvSpPr>
          <p:nvPr>
            <p:ph type="title"/>
          </p:nvPr>
        </p:nvSpPr>
        <p:spPr>
          <a:xfrm>
            <a:off x="818348" y="0"/>
            <a:ext cx="3283754" cy="1016000"/>
          </a:xfrm>
        </p:spPr>
        <p:txBody>
          <a:bodyPr>
            <a:normAutofit/>
          </a:bodyPr>
          <a:lstStyle/>
          <a:p>
            <a:r>
              <a:rPr lang="en-US" dirty="0">
                <a:solidFill>
                  <a:srgbClr val="FFFF00"/>
                </a:solidFill>
              </a:rPr>
              <a:t>Conversion to Christianity</a:t>
            </a:r>
          </a:p>
        </p:txBody>
      </p:sp>
      <p:sp>
        <p:nvSpPr>
          <p:cNvPr id="3" name="Content Placeholder 2">
            <a:extLst>
              <a:ext uri="{FF2B5EF4-FFF2-40B4-BE49-F238E27FC236}">
                <a16:creationId xmlns:a16="http://schemas.microsoft.com/office/drawing/2014/main" id="{8CDB43E6-2C25-452D-9B0B-7858BD08BC7F}"/>
              </a:ext>
            </a:extLst>
          </p:cNvPr>
          <p:cNvSpPr>
            <a:spLocks noGrp="1"/>
          </p:cNvSpPr>
          <p:nvPr>
            <p:ph idx="1"/>
          </p:nvPr>
        </p:nvSpPr>
        <p:spPr>
          <a:xfrm>
            <a:off x="5041900" y="101600"/>
            <a:ext cx="4102100" cy="6756400"/>
          </a:xfrm>
        </p:spPr>
        <p:txBody>
          <a:bodyPr>
            <a:normAutofit fontScale="92500"/>
          </a:bodyPr>
          <a:lstStyle/>
          <a:p>
            <a:r>
              <a:rPr lang="en-US" sz="2400" dirty="0"/>
              <a:t>Byzantines sent missionaries to the Kievan Rus in order to seek control over them before they could become potential foes</a:t>
            </a:r>
          </a:p>
          <a:p>
            <a:r>
              <a:rPr lang="en-US" sz="2400" dirty="0">
                <a:solidFill>
                  <a:srgbClr val="FFFF00"/>
                </a:solidFill>
              </a:rPr>
              <a:t>Prince Vladimir I The Great converted in 989 CE after marrying the Sister of the Byzantine Emperor</a:t>
            </a:r>
          </a:p>
          <a:p>
            <a:r>
              <a:rPr lang="en-US" sz="2400" dirty="0">
                <a:solidFill>
                  <a:srgbClr val="FFFF00"/>
                </a:solidFill>
              </a:rPr>
              <a:t>Byzantine advisers soon made it to Kiev</a:t>
            </a:r>
          </a:p>
          <a:p>
            <a:r>
              <a:rPr lang="en-US" sz="2400" dirty="0">
                <a:solidFill>
                  <a:srgbClr val="FFFF00"/>
                </a:solidFill>
              </a:rPr>
              <a:t>Onion-dome Churches, Monasteries represent Byzantine Influence</a:t>
            </a:r>
          </a:p>
          <a:p>
            <a:r>
              <a:rPr lang="en-US" sz="2400" dirty="0"/>
              <a:t>However, Peasants still followed the Old Religion for centuries to come </a:t>
            </a:r>
          </a:p>
          <a:p>
            <a:endParaRPr lang="en-US" dirty="0"/>
          </a:p>
        </p:txBody>
      </p:sp>
      <p:pic>
        <p:nvPicPr>
          <p:cNvPr id="4" name="Picture 3">
            <a:extLst>
              <a:ext uri="{FF2B5EF4-FFF2-40B4-BE49-F238E27FC236}">
                <a16:creationId xmlns:a16="http://schemas.microsoft.com/office/drawing/2014/main" id="{60DA0D56-6597-4FDB-A206-C44842D5CD5F}"/>
              </a:ext>
            </a:extLst>
          </p:cNvPr>
          <p:cNvPicPr>
            <a:picLocks noChangeAspect="1"/>
          </p:cNvPicPr>
          <p:nvPr/>
        </p:nvPicPr>
        <p:blipFill>
          <a:blip r:embed="rId2"/>
          <a:stretch>
            <a:fillRect/>
          </a:stretch>
        </p:blipFill>
        <p:spPr>
          <a:xfrm>
            <a:off x="497809" y="962902"/>
            <a:ext cx="3924832" cy="5895098"/>
          </a:xfrm>
          <a:prstGeom prst="rect">
            <a:avLst/>
          </a:prstGeom>
        </p:spPr>
      </p:pic>
    </p:spTree>
    <p:extLst>
      <p:ext uri="{BB962C8B-B14F-4D97-AF65-F5344CB8AC3E}">
        <p14:creationId xmlns:p14="http://schemas.microsoft.com/office/powerpoint/2010/main" val="4129759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descr="An old stone building&#10;&#10;Description generated with very high confidence">
            <a:extLst>
              <a:ext uri="{FF2B5EF4-FFF2-40B4-BE49-F238E27FC236}">
                <a16:creationId xmlns:a16="http://schemas.microsoft.com/office/drawing/2014/main" id="{AB69D8A9-CB82-4AEF-B23C-2814A60EFF5E}"/>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a:extLst>
              <a:ext uri="{FF2B5EF4-FFF2-40B4-BE49-F238E27FC236}">
                <a16:creationId xmlns:a16="http://schemas.microsoft.com/office/drawing/2014/main" id="{6C18DB30-2D7E-4824-9343-81091416A558}"/>
              </a:ext>
            </a:extLst>
          </p:cNvPr>
          <p:cNvSpPr>
            <a:spLocks noGrp="1"/>
          </p:cNvSpPr>
          <p:nvPr>
            <p:ph type="title"/>
          </p:nvPr>
        </p:nvSpPr>
        <p:spPr>
          <a:xfrm>
            <a:off x="856059" y="609600"/>
            <a:ext cx="7429499" cy="1905000"/>
          </a:xfrm>
        </p:spPr>
        <p:txBody>
          <a:bodyPr>
            <a:normAutofit/>
          </a:bodyPr>
          <a:lstStyle/>
          <a:p>
            <a:r>
              <a:rPr lang="en-US" dirty="0">
                <a:solidFill>
                  <a:srgbClr val="FFFF00"/>
                </a:solidFill>
              </a:rPr>
              <a:t>Golden Age and Decline</a:t>
            </a:r>
          </a:p>
        </p:txBody>
      </p:sp>
      <p:sp>
        <p:nvSpPr>
          <p:cNvPr id="3" name="Content Placeholder 2">
            <a:extLst>
              <a:ext uri="{FF2B5EF4-FFF2-40B4-BE49-F238E27FC236}">
                <a16:creationId xmlns:a16="http://schemas.microsoft.com/office/drawing/2014/main" id="{0C35B395-5A87-4176-9A2F-E3892D21D5AB}"/>
              </a:ext>
            </a:extLst>
          </p:cNvPr>
          <p:cNvSpPr>
            <a:spLocks noGrp="1"/>
          </p:cNvSpPr>
          <p:nvPr>
            <p:ph idx="1"/>
          </p:nvPr>
        </p:nvSpPr>
        <p:spPr>
          <a:xfrm>
            <a:off x="540327" y="1995055"/>
            <a:ext cx="8063346" cy="4696690"/>
          </a:xfrm>
        </p:spPr>
        <p:txBody>
          <a:bodyPr>
            <a:normAutofit lnSpcReduction="10000"/>
          </a:bodyPr>
          <a:lstStyle/>
          <a:p>
            <a:pPr>
              <a:lnSpc>
                <a:spcPct val="90000"/>
              </a:lnSpc>
            </a:pPr>
            <a:r>
              <a:rPr lang="en-US" sz="2400" dirty="0" err="1">
                <a:solidFill>
                  <a:srgbClr val="FFFF00"/>
                </a:solidFill>
              </a:rPr>
              <a:t>Yaroslav</a:t>
            </a:r>
            <a:r>
              <a:rPr lang="en-US" sz="2400" dirty="0">
                <a:solidFill>
                  <a:srgbClr val="FFFF00"/>
                </a:solidFill>
              </a:rPr>
              <a:t> the Wise, Vladimir’s Son</a:t>
            </a:r>
            <a:r>
              <a:rPr lang="en-US" sz="2400" dirty="0"/>
              <a:t>, was able to codify the legal system—</a:t>
            </a:r>
            <a:r>
              <a:rPr lang="en-US" sz="2400" i="1" dirty="0" err="1">
                <a:solidFill>
                  <a:srgbClr val="FFFF00"/>
                </a:solidFill>
              </a:rPr>
              <a:t>Russkaya</a:t>
            </a:r>
            <a:r>
              <a:rPr lang="en-US" sz="2400" i="1" dirty="0">
                <a:solidFill>
                  <a:srgbClr val="FFFF00"/>
                </a:solidFill>
              </a:rPr>
              <a:t> Pravda </a:t>
            </a:r>
            <a:r>
              <a:rPr lang="en-US" sz="2400" dirty="0">
                <a:solidFill>
                  <a:srgbClr val="FFFF00"/>
                </a:solidFill>
              </a:rPr>
              <a:t>or </a:t>
            </a:r>
            <a:r>
              <a:rPr lang="en-US" sz="2400" i="1" dirty="0">
                <a:solidFill>
                  <a:srgbClr val="FFFF00"/>
                </a:solidFill>
              </a:rPr>
              <a:t>Russian Justice </a:t>
            </a:r>
            <a:r>
              <a:rPr lang="en-US" sz="2400" i="1" dirty="0"/>
              <a:t>– and also promoted education</a:t>
            </a:r>
          </a:p>
          <a:p>
            <a:pPr>
              <a:lnSpc>
                <a:spcPct val="90000"/>
              </a:lnSpc>
            </a:pPr>
            <a:r>
              <a:rPr lang="en-US" sz="2400" dirty="0">
                <a:solidFill>
                  <a:srgbClr val="FFFF00"/>
                </a:solidFill>
              </a:rPr>
              <a:t>Due to shortage of resources </a:t>
            </a:r>
            <a:r>
              <a:rPr lang="en-US" sz="2400" dirty="0"/>
              <a:t>(except timber, hide, and honey) </a:t>
            </a:r>
            <a:r>
              <a:rPr lang="en-US" sz="2400" dirty="0">
                <a:solidFill>
                  <a:srgbClr val="FFFF00"/>
                </a:solidFill>
              </a:rPr>
              <a:t>they traded on slaves</a:t>
            </a:r>
            <a:r>
              <a:rPr lang="en-US" sz="2400" dirty="0"/>
              <a:t>—and when Constantinople refused, they raided it. </a:t>
            </a:r>
          </a:p>
          <a:p>
            <a:pPr>
              <a:lnSpc>
                <a:spcPct val="90000"/>
              </a:lnSpc>
            </a:pPr>
            <a:r>
              <a:rPr lang="en-US" sz="2400" dirty="0">
                <a:solidFill>
                  <a:srgbClr val="FFFF00"/>
                </a:solidFill>
              </a:rPr>
              <a:t>As the Byzantine declined and Kiev found it difficult to reach Constantinople, the power of the city declined sharply</a:t>
            </a:r>
            <a:r>
              <a:rPr lang="en-US" sz="2400" dirty="0"/>
              <a:t>—by 1200s they were being raided by the weaker northern Russian cities and Pechenegs – and then by the Mongols </a:t>
            </a:r>
          </a:p>
          <a:p>
            <a:pPr>
              <a:lnSpc>
                <a:spcPct val="90000"/>
              </a:lnSpc>
            </a:pPr>
            <a:r>
              <a:rPr lang="en-US" sz="2400" dirty="0">
                <a:solidFill>
                  <a:srgbClr val="FFFF00"/>
                </a:solidFill>
              </a:rPr>
              <a:t>Novgorod—legendary and wealthy city</a:t>
            </a:r>
            <a:r>
              <a:rPr lang="en-US" sz="2400" dirty="0"/>
              <a:t>—trade capital of Northern Russia—800 to 1300—but would be conquered later on. </a:t>
            </a:r>
          </a:p>
        </p:txBody>
      </p:sp>
    </p:spTree>
    <p:extLst>
      <p:ext uri="{BB962C8B-B14F-4D97-AF65-F5344CB8AC3E}">
        <p14:creationId xmlns:p14="http://schemas.microsoft.com/office/powerpoint/2010/main" val="348976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lose up of a map&#10;&#10;Description generated with high confidence">
            <a:extLst>
              <a:ext uri="{FF2B5EF4-FFF2-40B4-BE49-F238E27FC236}">
                <a16:creationId xmlns:a16="http://schemas.microsoft.com/office/drawing/2014/main" id="{A6520421-20D0-4C02-B382-3017AFEAE3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334"/>
          <a:stretch/>
        </p:blipFill>
        <p:spPr>
          <a:xfrm>
            <a:off x="0" y="0"/>
            <a:ext cx="9143980" cy="6857990"/>
          </a:xfrm>
          <a:prstGeom prst="rect">
            <a:avLst/>
          </a:prstGeom>
        </p:spPr>
      </p:pic>
      <p:sp>
        <p:nvSpPr>
          <p:cNvPr id="2" name="Title 1">
            <a:extLst>
              <a:ext uri="{FF2B5EF4-FFF2-40B4-BE49-F238E27FC236}">
                <a16:creationId xmlns:a16="http://schemas.microsoft.com/office/drawing/2014/main" id="{76A165E2-CF65-43D4-A0AD-3786C5C509D6}"/>
              </a:ext>
            </a:extLst>
          </p:cNvPr>
          <p:cNvSpPr>
            <a:spLocks noGrp="1"/>
          </p:cNvSpPr>
          <p:nvPr>
            <p:ph type="title"/>
          </p:nvPr>
        </p:nvSpPr>
        <p:spPr>
          <a:xfrm>
            <a:off x="367893" y="292785"/>
            <a:ext cx="8408194" cy="744836"/>
          </a:xfrm>
        </p:spPr>
        <p:txBody>
          <a:bodyPr vert="horz" lIns="91440" tIns="45720" rIns="91440" bIns="45720" rtlCol="0" anchor="ctr">
            <a:normAutofit/>
          </a:bodyPr>
          <a:lstStyle/>
          <a:p>
            <a:pPr algn="ctr"/>
            <a:r>
              <a:rPr lang="en-US" sz="3100" u="sng" dirty="0">
                <a:solidFill>
                  <a:schemeClr val="bg1"/>
                </a:solidFill>
              </a:rPr>
              <a:t>Geography of the Byzantine Empire</a:t>
            </a:r>
          </a:p>
        </p:txBody>
      </p:sp>
      <p:sp>
        <p:nvSpPr>
          <p:cNvPr id="6" name="Rectangle 5">
            <a:extLst>
              <a:ext uri="{FF2B5EF4-FFF2-40B4-BE49-F238E27FC236}">
                <a16:creationId xmlns:a16="http://schemas.microsoft.com/office/drawing/2014/main" id="{B50B2B5B-04EA-4F35-B383-5F15EF178B13}"/>
              </a:ext>
            </a:extLst>
          </p:cNvPr>
          <p:cNvSpPr/>
          <p:nvPr/>
        </p:nvSpPr>
        <p:spPr>
          <a:xfrm>
            <a:off x="0" y="4810889"/>
            <a:ext cx="4678542" cy="1754326"/>
          </a:xfrm>
          <a:prstGeom prst="rect">
            <a:avLst/>
          </a:prstGeom>
          <a:solidFill>
            <a:srgbClr val="FFFF00"/>
          </a:solidFill>
        </p:spPr>
        <p:txBody>
          <a:bodyPr wrap="square">
            <a:spAutoFit/>
          </a:bodyPr>
          <a:lstStyle/>
          <a:p>
            <a:r>
              <a:rPr lang="en-US" dirty="0">
                <a:solidFill>
                  <a:schemeClr val="bg1"/>
                </a:solidFill>
                <a:effectLst>
                  <a:outerShdw blurRad="38100" dist="38100" dir="2700000" algn="tl">
                    <a:srgbClr val="000000">
                      <a:alpha val="43137"/>
                    </a:srgbClr>
                  </a:outerShdw>
                </a:effectLst>
              </a:rPr>
              <a:t>The Byzantine Empire (Byzantium) included the lands in Greece, the Balkans, Anatolia, Syria, Palestine, Egypt, and northeastern Africa.</a:t>
            </a:r>
          </a:p>
          <a:p>
            <a:r>
              <a:rPr lang="en-US" dirty="0">
                <a:solidFill>
                  <a:schemeClr val="bg1"/>
                </a:solidFill>
                <a:effectLst>
                  <a:outerShdw blurRad="38100" dist="38100" dir="2700000" algn="tl">
                    <a:srgbClr val="000000">
                      <a:alpha val="43137"/>
                    </a:srgbClr>
                  </a:outerShdw>
                </a:effectLst>
              </a:rPr>
              <a:t>--What is an advantage of this location?</a:t>
            </a:r>
          </a:p>
          <a:p>
            <a:r>
              <a:rPr lang="en-US" dirty="0">
                <a:solidFill>
                  <a:schemeClr val="bg1"/>
                </a:solidFill>
                <a:effectLst>
                  <a:outerShdw blurRad="38100" dist="38100" dir="2700000" algn="tl">
                    <a:srgbClr val="000000">
                      <a:alpha val="43137"/>
                    </a:srgbClr>
                  </a:outerShdw>
                </a:effectLst>
              </a:rPr>
              <a:t>--What is a disadvantage? </a:t>
            </a:r>
          </a:p>
        </p:txBody>
      </p:sp>
    </p:spTree>
    <p:extLst>
      <p:ext uri="{BB962C8B-B14F-4D97-AF65-F5344CB8AC3E}">
        <p14:creationId xmlns:p14="http://schemas.microsoft.com/office/powerpoint/2010/main" val="19463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6F3E-50A5-4A4B-9DE8-F38DD337F1F5}"/>
              </a:ext>
            </a:extLst>
          </p:cNvPr>
          <p:cNvSpPr>
            <a:spLocks noGrp="1"/>
          </p:cNvSpPr>
          <p:nvPr>
            <p:ph type="title"/>
          </p:nvPr>
        </p:nvSpPr>
        <p:spPr/>
        <p:txBody>
          <a:bodyPr/>
          <a:lstStyle/>
          <a:p>
            <a:r>
              <a:rPr lang="en-US" dirty="0">
                <a:solidFill>
                  <a:srgbClr val="92D050"/>
                </a:solidFill>
              </a:rPr>
              <a:t>Create Poster or rhyme</a:t>
            </a:r>
          </a:p>
        </p:txBody>
      </p:sp>
      <p:sp>
        <p:nvSpPr>
          <p:cNvPr id="3" name="Content Placeholder 2">
            <a:extLst>
              <a:ext uri="{FF2B5EF4-FFF2-40B4-BE49-F238E27FC236}">
                <a16:creationId xmlns:a16="http://schemas.microsoft.com/office/drawing/2014/main" id="{A7EE0C0B-A97F-F44C-9189-932C99358B42}"/>
              </a:ext>
            </a:extLst>
          </p:cNvPr>
          <p:cNvSpPr>
            <a:spLocks noGrp="1"/>
          </p:cNvSpPr>
          <p:nvPr>
            <p:ph idx="1"/>
          </p:nvPr>
        </p:nvSpPr>
        <p:spPr>
          <a:xfrm>
            <a:off x="816264" y="1908498"/>
            <a:ext cx="7511472" cy="4041162"/>
          </a:xfrm>
        </p:spPr>
        <p:txBody>
          <a:bodyPr>
            <a:normAutofit/>
          </a:bodyPr>
          <a:lstStyle/>
          <a:p>
            <a:r>
              <a:rPr lang="en-US" sz="2400" u="sng" dirty="0">
                <a:solidFill>
                  <a:srgbClr val="FFFF00"/>
                </a:solidFill>
              </a:rPr>
              <a:t>Create a poster or a rhyme advertising one aspect of the byzantine World to the </a:t>
            </a:r>
            <a:r>
              <a:rPr lang="en-US" sz="2400" u="sng" dirty="0" err="1">
                <a:solidFill>
                  <a:srgbClr val="FFFF00"/>
                </a:solidFill>
              </a:rPr>
              <a:t>slavs</a:t>
            </a:r>
            <a:r>
              <a:rPr lang="en-US" sz="2400" u="sng" dirty="0">
                <a:solidFill>
                  <a:srgbClr val="FFFF00"/>
                </a:solidFill>
              </a:rPr>
              <a:t>. </a:t>
            </a:r>
          </a:p>
          <a:p>
            <a:r>
              <a:rPr lang="en-US" sz="2400" dirty="0">
                <a:solidFill>
                  <a:srgbClr val="FFFF00"/>
                </a:solidFill>
              </a:rPr>
              <a:t>Your poster or rhyme can be about to either one of the following terms:</a:t>
            </a:r>
          </a:p>
          <a:p>
            <a:r>
              <a:rPr lang="en-US" sz="2400" dirty="0">
                <a:solidFill>
                  <a:srgbClr val="FFFF00"/>
                </a:solidFill>
              </a:rPr>
              <a:t>Justinian’s Code, Bezant, Christianity, Iconoclasm, Hippodrome, Cyrillic alphabet, </a:t>
            </a:r>
            <a:r>
              <a:rPr lang="en-US" sz="2400" dirty="0" err="1" smtClean="0">
                <a:solidFill>
                  <a:srgbClr val="FFFF00"/>
                </a:solidFill>
              </a:rPr>
              <a:t>monasterie</a:t>
            </a:r>
            <a:r>
              <a:rPr lang="en-US" sz="2400" smtClean="0">
                <a:solidFill>
                  <a:srgbClr val="FFFF00"/>
                </a:solidFill>
              </a:rPr>
              <a:t>. </a:t>
            </a:r>
            <a:endParaRPr lang="en-US" sz="2400" dirty="0">
              <a:solidFill>
                <a:srgbClr val="FFFF00"/>
              </a:solidFill>
            </a:endParaRPr>
          </a:p>
        </p:txBody>
      </p:sp>
    </p:spTree>
    <p:extLst>
      <p:ext uri="{BB962C8B-B14F-4D97-AF65-F5344CB8AC3E}">
        <p14:creationId xmlns:p14="http://schemas.microsoft.com/office/powerpoint/2010/main" val="130370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5690F3EE-0CD1-4520-B020-4E1DF3141C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Freeform: Shape 9">
            <a:extLst>
              <a:ext uri="{FF2B5EF4-FFF2-40B4-BE49-F238E27FC236}">
                <a16:creationId xmlns:a16="http://schemas.microsoft.com/office/drawing/2014/main" id="{9EFDE1E9-7FE0-45CA-9DE2-237F77319A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2270840"/>
          </a:xfrm>
          <a:custGeom>
            <a:avLst/>
            <a:gdLst>
              <a:gd name="connsiteX0" fmla="*/ 0 w 12192000"/>
              <a:gd name="connsiteY0" fmla="*/ 0 h 2270840"/>
              <a:gd name="connsiteX1" fmla="*/ 12192000 w 12192000"/>
              <a:gd name="connsiteY1" fmla="*/ 0 h 2270840"/>
              <a:gd name="connsiteX2" fmla="*/ 12192000 w 12192000"/>
              <a:gd name="connsiteY2" fmla="*/ 519831 h 2270840"/>
              <a:gd name="connsiteX3" fmla="*/ 12192000 w 12192000"/>
              <a:gd name="connsiteY3" fmla="*/ 744794 h 2270840"/>
              <a:gd name="connsiteX4" fmla="*/ 12192000 w 12192000"/>
              <a:gd name="connsiteY4" fmla="*/ 1754022 h 2270840"/>
              <a:gd name="connsiteX5" fmla="*/ 11957522 w 12192000"/>
              <a:gd name="connsiteY5" fmla="*/ 1797924 h 2270840"/>
              <a:gd name="connsiteX6" fmla="*/ 11679973 w 12192000"/>
              <a:gd name="connsiteY6" fmla="*/ 1847668 h 2270840"/>
              <a:gd name="connsiteX7" fmla="*/ 11401197 w 12192000"/>
              <a:gd name="connsiteY7" fmla="*/ 1896361 h 2270840"/>
              <a:gd name="connsiteX8" fmla="*/ 11121192 w 12192000"/>
              <a:gd name="connsiteY8" fmla="*/ 1938047 h 2270840"/>
              <a:gd name="connsiteX9" fmla="*/ 10842416 w 12192000"/>
              <a:gd name="connsiteY9" fmla="*/ 1980084 h 2270840"/>
              <a:gd name="connsiteX10" fmla="*/ 10562411 w 12192000"/>
              <a:gd name="connsiteY10" fmla="*/ 2019319 h 2270840"/>
              <a:gd name="connsiteX11" fmla="*/ 10286091 w 12192000"/>
              <a:gd name="connsiteY11" fmla="*/ 2052948 h 2270840"/>
              <a:gd name="connsiteX12" fmla="*/ 10006086 w 12192000"/>
              <a:gd name="connsiteY12" fmla="*/ 2084826 h 2270840"/>
              <a:gd name="connsiteX13" fmla="*/ 9727310 w 12192000"/>
              <a:gd name="connsiteY13" fmla="*/ 2113902 h 2270840"/>
              <a:gd name="connsiteX14" fmla="*/ 9453445 w 12192000"/>
              <a:gd name="connsiteY14" fmla="*/ 2139124 h 2270840"/>
              <a:gd name="connsiteX15" fmla="*/ 9175897 w 12192000"/>
              <a:gd name="connsiteY15" fmla="*/ 2164346 h 2270840"/>
              <a:gd name="connsiteX16" fmla="*/ 8902033 w 12192000"/>
              <a:gd name="connsiteY16" fmla="*/ 2185365 h 2270840"/>
              <a:gd name="connsiteX17" fmla="*/ 8628169 w 12192000"/>
              <a:gd name="connsiteY17" fmla="*/ 2201829 h 2270840"/>
              <a:gd name="connsiteX18" fmla="*/ 8355533 w 12192000"/>
              <a:gd name="connsiteY18" fmla="*/ 2218995 h 2270840"/>
              <a:gd name="connsiteX19" fmla="*/ 8085353 w 12192000"/>
              <a:gd name="connsiteY19" fmla="*/ 2233357 h 2270840"/>
              <a:gd name="connsiteX20" fmla="*/ 7817629 w 12192000"/>
              <a:gd name="connsiteY20" fmla="*/ 2243516 h 2270840"/>
              <a:gd name="connsiteX21" fmla="*/ 7549905 w 12192000"/>
              <a:gd name="connsiteY21" fmla="*/ 2252274 h 2270840"/>
              <a:gd name="connsiteX22" fmla="*/ 7284638 w 12192000"/>
              <a:gd name="connsiteY22" fmla="*/ 2260681 h 2270840"/>
              <a:gd name="connsiteX23" fmla="*/ 7023055 w 12192000"/>
              <a:gd name="connsiteY23" fmla="*/ 2264535 h 2270840"/>
              <a:gd name="connsiteX24" fmla="*/ 6761472 w 12192000"/>
              <a:gd name="connsiteY24" fmla="*/ 2268738 h 2270840"/>
              <a:gd name="connsiteX25" fmla="*/ 6503573 w 12192000"/>
              <a:gd name="connsiteY25" fmla="*/ 2270840 h 2270840"/>
              <a:gd name="connsiteX26" fmla="*/ 6248130 w 12192000"/>
              <a:gd name="connsiteY26" fmla="*/ 2268738 h 2270840"/>
              <a:gd name="connsiteX27" fmla="*/ 5995144 w 12192000"/>
              <a:gd name="connsiteY27" fmla="*/ 2268738 h 2270840"/>
              <a:gd name="connsiteX28" fmla="*/ 5744613 w 12192000"/>
              <a:gd name="connsiteY28" fmla="*/ 2264535 h 2270840"/>
              <a:gd name="connsiteX29" fmla="*/ 5498995 w 12192000"/>
              <a:gd name="connsiteY29" fmla="*/ 2258229 h 2270840"/>
              <a:gd name="connsiteX30" fmla="*/ 5255834 w 12192000"/>
              <a:gd name="connsiteY30" fmla="*/ 2252274 h 2270840"/>
              <a:gd name="connsiteX31" fmla="*/ 5017584 w 12192000"/>
              <a:gd name="connsiteY31" fmla="*/ 2245618 h 2270840"/>
              <a:gd name="connsiteX32" fmla="*/ 4780562 w 12192000"/>
              <a:gd name="connsiteY32" fmla="*/ 2235459 h 2270840"/>
              <a:gd name="connsiteX33" fmla="*/ 4547227 w 12192000"/>
              <a:gd name="connsiteY33" fmla="*/ 2224599 h 2270840"/>
              <a:gd name="connsiteX34" fmla="*/ 4318800 w 12192000"/>
              <a:gd name="connsiteY34" fmla="*/ 2214791 h 2270840"/>
              <a:gd name="connsiteX35" fmla="*/ 3873004 w 12192000"/>
              <a:gd name="connsiteY35" fmla="*/ 2187116 h 2270840"/>
              <a:gd name="connsiteX36" fmla="*/ 3445628 w 12192000"/>
              <a:gd name="connsiteY36" fmla="*/ 2157691 h 2270840"/>
              <a:gd name="connsiteX37" fmla="*/ 3035446 w 12192000"/>
              <a:gd name="connsiteY37" fmla="*/ 2126863 h 2270840"/>
              <a:gd name="connsiteX38" fmla="*/ 2647370 w 12192000"/>
              <a:gd name="connsiteY38" fmla="*/ 2092884 h 2270840"/>
              <a:gd name="connsiteX39" fmla="*/ 2276487 w 12192000"/>
              <a:gd name="connsiteY39" fmla="*/ 2057502 h 2270840"/>
              <a:gd name="connsiteX40" fmla="*/ 1932621 w 12192000"/>
              <a:gd name="connsiteY40" fmla="*/ 2019319 h 2270840"/>
              <a:gd name="connsiteX41" fmla="*/ 1609634 w 12192000"/>
              <a:gd name="connsiteY41" fmla="*/ 1981836 h 2270840"/>
              <a:gd name="connsiteX42" fmla="*/ 1312435 w 12192000"/>
              <a:gd name="connsiteY42" fmla="*/ 1944353 h 2270840"/>
              <a:gd name="connsiteX43" fmla="*/ 1039799 w 12192000"/>
              <a:gd name="connsiteY43" fmla="*/ 1908972 h 2270840"/>
              <a:gd name="connsiteX44" fmla="*/ 797865 w 12192000"/>
              <a:gd name="connsiteY44" fmla="*/ 1875342 h 2270840"/>
              <a:gd name="connsiteX45" fmla="*/ 579265 w 12192000"/>
              <a:gd name="connsiteY45" fmla="*/ 1843464 h 2270840"/>
              <a:gd name="connsiteX46" fmla="*/ 395052 w 12192000"/>
              <a:gd name="connsiteY46" fmla="*/ 1816841 h 2270840"/>
              <a:gd name="connsiteX47" fmla="*/ 240312 w 12192000"/>
              <a:gd name="connsiteY47" fmla="*/ 1791618 h 2270840"/>
              <a:gd name="connsiteX48" fmla="*/ 27853 w 12192000"/>
              <a:gd name="connsiteY48" fmla="*/ 1755537 h 2270840"/>
              <a:gd name="connsiteX49" fmla="*/ 0 w 12192000"/>
              <a:gd name="connsiteY49" fmla="*/ 1750824 h 2270840"/>
              <a:gd name="connsiteX50" fmla="*/ 0 w 12192000"/>
              <a:gd name="connsiteY50" fmla="*/ 744794 h 2270840"/>
              <a:gd name="connsiteX51" fmla="*/ 0 w 12192000"/>
              <a:gd name="connsiteY51" fmla="*/ 519831 h 2270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270840">
                <a:moveTo>
                  <a:pt x="0" y="0"/>
                </a:moveTo>
                <a:lnTo>
                  <a:pt x="12192000" y="0"/>
                </a:lnTo>
                <a:lnTo>
                  <a:pt x="12192000" y="519831"/>
                </a:lnTo>
                <a:lnTo>
                  <a:pt x="12192000" y="744794"/>
                </a:lnTo>
                <a:lnTo>
                  <a:pt x="12192000" y="1754022"/>
                </a:lnTo>
                <a:lnTo>
                  <a:pt x="11957522" y="1797924"/>
                </a:lnTo>
                <a:lnTo>
                  <a:pt x="11679973" y="1847668"/>
                </a:lnTo>
                <a:lnTo>
                  <a:pt x="11401197" y="1896361"/>
                </a:lnTo>
                <a:lnTo>
                  <a:pt x="11121192" y="1938047"/>
                </a:lnTo>
                <a:lnTo>
                  <a:pt x="10842416" y="1980084"/>
                </a:lnTo>
                <a:lnTo>
                  <a:pt x="10562411" y="2019319"/>
                </a:lnTo>
                <a:lnTo>
                  <a:pt x="10286091" y="2052948"/>
                </a:lnTo>
                <a:lnTo>
                  <a:pt x="10006086" y="2084826"/>
                </a:lnTo>
                <a:lnTo>
                  <a:pt x="9727310" y="2113902"/>
                </a:lnTo>
                <a:lnTo>
                  <a:pt x="9453445" y="2139124"/>
                </a:lnTo>
                <a:lnTo>
                  <a:pt x="9175897" y="2164346"/>
                </a:lnTo>
                <a:lnTo>
                  <a:pt x="8902033" y="2185365"/>
                </a:lnTo>
                <a:lnTo>
                  <a:pt x="8628169" y="2201829"/>
                </a:lnTo>
                <a:lnTo>
                  <a:pt x="8355533" y="2218995"/>
                </a:lnTo>
                <a:lnTo>
                  <a:pt x="8085353" y="2233357"/>
                </a:lnTo>
                <a:lnTo>
                  <a:pt x="7817629" y="2243516"/>
                </a:lnTo>
                <a:lnTo>
                  <a:pt x="7549905" y="2252274"/>
                </a:lnTo>
                <a:lnTo>
                  <a:pt x="7284638" y="2260681"/>
                </a:lnTo>
                <a:lnTo>
                  <a:pt x="7023055" y="2264535"/>
                </a:lnTo>
                <a:lnTo>
                  <a:pt x="6761472" y="2268738"/>
                </a:lnTo>
                <a:lnTo>
                  <a:pt x="6503573" y="2270840"/>
                </a:lnTo>
                <a:lnTo>
                  <a:pt x="6248130" y="2268738"/>
                </a:lnTo>
                <a:lnTo>
                  <a:pt x="5995144" y="2268738"/>
                </a:lnTo>
                <a:lnTo>
                  <a:pt x="5744613" y="2264535"/>
                </a:lnTo>
                <a:lnTo>
                  <a:pt x="5498995" y="2258229"/>
                </a:lnTo>
                <a:lnTo>
                  <a:pt x="5255834" y="2252274"/>
                </a:lnTo>
                <a:lnTo>
                  <a:pt x="5017584" y="2245618"/>
                </a:lnTo>
                <a:lnTo>
                  <a:pt x="4780562" y="2235459"/>
                </a:lnTo>
                <a:lnTo>
                  <a:pt x="4547227" y="2224599"/>
                </a:lnTo>
                <a:lnTo>
                  <a:pt x="4318800" y="2214791"/>
                </a:lnTo>
                <a:lnTo>
                  <a:pt x="3873004" y="2187116"/>
                </a:lnTo>
                <a:lnTo>
                  <a:pt x="3445628" y="2157691"/>
                </a:lnTo>
                <a:lnTo>
                  <a:pt x="3035446" y="2126863"/>
                </a:lnTo>
                <a:lnTo>
                  <a:pt x="2647370" y="2092884"/>
                </a:lnTo>
                <a:lnTo>
                  <a:pt x="2276487" y="2057502"/>
                </a:lnTo>
                <a:lnTo>
                  <a:pt x="1932621" y="2019319"/>
                </a:lnTo>
                <a:lnTo>
                  <a:pt x="1609634" y="1981836"/>
                </a:lnTo>
                <a:lnTo>
                  <a:pt x="1312435" y="1944353"/>
                </a:lnTo>
                <a:lnTo>
                  <a:pt x="1039799" y="1908972"/>
                </a:lnTo>
                <a:lnTo>
                  <a:pt x="797865" y="1875342"/>
                </a:lnTo>
                <a:lnTo>
                  <a:pt x="579265" y="1843464"/>
                </a:lnTo>
                <a:lnTo>
                  <a:pt x="395052" y="1816841"/>
                </a:lnTo>
                <a:lnTo>
                  <a:pt x="240312" y="1791618"/>
                </a:lnTo>
                <a:lnTo>
                  <a:pt x="27853" y="1755537"/>
                </a:lnTo>
                <a:lnTo>
                  <a:pt x="0" y="1750824"/>
                </a:lnTo>
                <a:lnTo>
                  <a:pt x="0" y="744794"/>
                </a:lnTo>
                <a:lnTo>
                  <a:pt x="0" y="519831"/>
                </a:lnTo>
                <a:close/>
              </a:path>
            </a:pathLst>
          </a:custGeom>
          <a:ln w="44450">
            <a:gradFill>
              <a:gsLst>
                <a:gs pos="0">
                  <a:schemeClr val="bg2">
                    <a:alpha val="65000"/>
                  </a:schemeClr>
                </a:gs>
                <a:gs pos="98000">
                  <a:schemeClr val="bg2">
                    <a:lumMod val="75000"/>
                    <a:alpha val="55000"/>
                  </a:schemeClr>
                </a:gs>
              </a:gsLst>
              <a:lin ang="5400000" scaled="1"/>
            </a:gradFill>
          </a:ln>
          <a:effectLst>
            <a:outerShdw blurRad="50800" dist="38100" dir="5400000" algn="t" rotWithShape="0">
              <a:prstClr val="black">
                <a:alpha val="50000"/>
              </a:prstClr>
            </a:outerShdw>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714293-FBCD-4B9D-B79E-D048A8C273E9}"/>
              </a:ext>
            </a:extLst>
          </p:cNvPr>
          <p:cNvSpPr>
            <a:spLocks noGrp="1"/>
          </p:cNvSpPr>
          <p:nvPr>
            <p:ph type="title"/>
          </p:nvPr>
        </p:nvSpPr>
        <p:spPr>
          <a:xfrm>
            <a:off x="5027372" y="0"/>
            <a:ext cx="3681622" cy="1349405"/>
          </a:xfrm>
        </p:spPr>
        <p:txBody>
          <a:bodyPr>
            <a:normAutofit/>
          </a:bodyPr>
          <a:lstStyle/>
          <a:p>
            <a:pPr algn="ctr"/>
            <a:r>
              <a:rPr lang="en-US" dirty="0">
                <a:solidFill>
                  <a:srgbClr val="FFFF00"/>
                </a:solidFill>
              </a:rPr>
              <a:t>Early Byzantine Empire</a:t>
            </a:r>
          </a:p>
        </p:txBody>
      </p:sp>
      <p:sp>
        <p:nvSpPr>
          <p:cNvPr id="3" name="Content Placeholder 2">
            <a:extLst>
              <a:ext uri="{FF2B5EF4-FFF2-40B4-BE49-F238E27FC236}">
                <a16:creationId xmlns:a16="http://schemas.microsoft.com/office/drawing/2014/main" id="{136AD03E-8B07-4958-A737-A44BA0E44CAC}"/>
              </a:ext>
            </a:extLst>
          </p:cNvPr>
          <p:cNvSpPr>
            <a:spLocks noGrp="1"/>
          </p:cNvSpPr>
          <p:nvPr>
            <p:ph idx="1"/>
          </p:nvPr>
        </p:nvSpPr>
        <p:spPr>
          <a:xfrm>
            <a:off x="4749553" y="1349406"/>
            <a:ext cx="4392064" cy="5508593"/>
          </a:xfrm>
        </p:spPr>
        <p:txBody>
          <a:bodyPr>
            <a:normAutofit lnSpcReduction="10000"/>
          </a:bodyPr>
          <a:lstStyle/>
          <a:p>
            <a:r>
              <a:rPr lang="en-US" sz="2400" dirty="0">
                <a:solidFill>
                  <a:srgbClr val="FFFF00"/>
                </a:solidFill>
              </a:rPr>
              <a:t>Emperor Constantine accepted Christianity in 313 C.E</a:t>
            </a:r>
            <a:r>
              <a:rPr lang="en-US" sz="2400" dirty="0"/>
              <a:t>. and relocated the capital of the Roman Empire to </a:t>
            </a:r>
            <a:r>
              <a:rPr lang="en-US" sz="2400" dirty="0">
                <a:solidFill>
                  <a:srgbClr val="FFFF00"/>
                </a:solidFill>
              </a:rPr>
              <a:t>Constantinople</a:t>
            </a:r>
            <a:r>
              <a:rPr lang="en-US" sz="2400" dirty="0"/>
              <a:t> (formerly known as Byzantium. Hence, the name Byzantine Empire) </a:t>
            </a:r>
          </a:p>
          <a:p>
            <a:r>
              <a:rPr lang="en-US" sz="2400" dirty="0"/>
              <a:t>Reason: </a:t>
            </a:r>
            <a:r>
              <a:rPr lang="en-US" sz="2400" dirty="0">
                <a:solidFill>
                  <a:srgbClr val="FFFF00"/>
                </a:solidFill>
              </a:rPr>
              <a:t>the Eastern Part of the Empire was also the Wealthiest </a:t>
            </a:r>
          </a:p>
          <a:p>
            <a:r>
              <a:rPr lang="en-US" sz="2400" dirty="0"/>
              <a:t>It also allowed them to keep an eye on the enemies of the east: </a:t>
            </a:r>
            <a:r>
              <a:rPr lang="en-US" sz="2400" dirty="0">
                <a:solidFill>
                  <a:srgbClr val="FFFF00"/>
                </a:solidFill>
              </a:rPr>
              <a:t>Persia, Nomadic Turks, Saracens </a:t>
            </a:r>
            <a:r>
              <a:rPr lang="en-US" sz="2400" dirty="0"/>
              <a:t>(Arabs)</a:t>
            </a:r>
          </a:p>
          <a:p>
            <a:endParaRPr lang="en-US" dirty="0"/>
          </a:p>
        </p:txBody>
      </p:sp>
      <p:pic>
        <p:nvPicPr>
          <p:cNvPr id="4" name="Picture 3">
            <a:extLst>
              <a:ext uri="{FF2B5EF4-FFF2-40B4-BE49-F238E27FC236}">
                <a16:creationId xmlns:a16="http://schemas.microsoft.com/office/drawing/2014/main" id="{07295FDF-93AB-409E-AE5F-A73510ACF674}"/>
              </a:ext>
            </a:extLst>
          </p:cNvPr>
          <p:cNvPicPr>
            <a:picLocks noChangeAspect="1"/>
          </p:cNvPicPr>
          <p:nvPr/>
        </p:nvPicPr>
        <p:blipFill>
          <a:blip r:embed="rId3"/>
          <a:stretch>
            <a:fillRect/>
          </a:stretch>
        </p:blipFill>
        <p:spPr>
          <a:xfrm>
            <a:off x="104149" y="3833310"/>
            <a:ext cx="4643021" cy="2689381"/>
          </a:xfrm>
          <a:prstGeom prst="rect">
            <a:avLst/>
          </a:prstGeom>
        </p:spPr>
      </p:pic>
      <p:pic>
        <p:nvPicPr>
          <p:cNvPr id="5" name="Picture 4">
            <a:extLst>
              <a:ext uri="{FF2B5EF4-FFF2-40B4-BE49-F238E27FC236}">
                <a16:creationId xmlns:a16="http://schemas.microsoft.com/office/drawing/2014/main" id="{F5122597-50A3-4C70-91DD-10DBA3A57971}"/>
              </a:ext>
            </a:extLst>
          </p:cNvPr>
          <p:cNvPicPr>
            <a:picLocks noChangeAspect="1"/>
          </p:cNvPicPr>
          <p:nvPr/>
        </p:nvPicPr>
        <p:blipFill>
          <a:blip r:embed="rId4"/>
          <a:stretch>
            <a:fillRect/>
          </a:stretch>
        </p:blipFill>
        <p:spPr>
          <a:xfrm>
            <a:off x="-170201" y="177874"/>
            <a:ext cx="2683887" cy="3578515"/>
          </a:xfrm>
          <a:prstGeom prst="rect">
            <a:avLst/>
          </a:prstGeom>
        </p:spPr>
      </p:pic>
      <p:pic>
        <p:nvPicPr>
          <p:cNvPr id="7" name="Picture 6" descr="A picture containing indoor&#10;&#10;Description generated with very high confidence">
            <a:extLst>
              <a:ext uri="{FF2B5EF4-FFF2-40B4-BE49-F238E27FC236}">
                <a16:creationId xmlns:a16="http://schemas.microsoft.com/office/drawing/2014/main" id="{C675C9EF-0344-4FB8-A6D8-BB7DDF0C7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7665" y="136466"/>
            <a:ext cx="2848516" cy="3661332"/>
          </a:xfrm>
          <a:prstGeom prst="rect">
            <a:avLst/>
          </a:prstGeom>
        </p:spPr>
      </p:pic>
    </p:spTree>
    <p:extLst>
      <p:ext uri="{BB962C8B-B14F-4D97-AF65-F5344CB8AC3E}">
        <p14:creationId xmlns:p14="http://schemas.microsoft.com/office/powerpoint/2010/main" val="2403356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AB80C-5004-4D79-B5B0-668EB3EA5CE7}"/>
              </a:ext>
            </a:extLst>
          </p:cNvPr>
          <p:cNvSpPr>
            <a:spLocks noGrp="1"/>
          </p:cNvSpPr>
          <p:nvPr>
            <p:ph type="title"/>
          </p:nvPr>
        </p:nvSpPr>
        <p:spPr>
          <a:xfrm>
            <a:off x="685343" y="-340822"/>
            <a:ext cx="7511473" cy="1312480"/>
          </a:xfrm>
        </p:spPr>
        <p:txBody>
          <a:bodyPr/>
          <a:lstStyle/>
          <a:p>
            <a:r>
              <a:rPr lang="en-US" dirty="0" smtClean="0"/>
              <a:t>Enemies of Byzantium </a:t>
            </a:r>
            <a:endParaRPr lang="en-US" dirty="0"/>
          </a:p>
        </p:txBody>
      </p:sp>
      <p:sp>
        <p:nvSpPr>
          <p:cNvPr id="3" name="Content Placeholder 2">
            <a:extLst>
              <a:ext uri="{FF2B5EF4-FFF2-40B4-BE49-F238E27FC236}">
                <a16:creationId xmlns:a16="http://schemas.microsoft.com/office/drawing/2014/main" id="{3E1B4600-E803-48F7-9A1C-7523E318C66C}"/>
              </a:ext>
            </a:extLst>
          </p:cNvPr>
          <p:cNvSpPr>
            <a:spLocks noGrp="1"/>
          </p:cNvSpPr>
          <p:nvPr>
            <p:ph idx="1"/>
          </p:nvPr>
        </p:nvSpPr>
        <p:spPr/>
        <p:txBody>
          <a:bodyPr/>
          <a:lstStyle/>
          <a:p>
            <a:endParaRPr lang="en-US"/>
          </a:p>
        </p:txBody>
      </p:sp>
      <p:pic>
        <p:nvPicPr>
          <p:cNvPr id="1026" name="Picture 2" descr="Image result for invasions to the byzant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48" y="498318"/>
            <a:ext cx="6850905" cy="607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4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0A28-E186-42B0-B2E5-EFBCB821C427}"/>
              </a:ext>
            </a:extLst>
          </p:cNvPr>
          <p:cNvSpPr>
            <a:spLocks noGrp="1"/>
          </p:cNvSpPr>
          <p:nvPr>
            <p:ph type="title"/>
          </p:nvPr>
        </p:nvSpPr>
        <p:spPr>
          <a:xfrm>
            <a:off x="511021" y="-395288"/>
            <a:ext cx="4599334" cy="2009775"/>
          </a:xfrm>
        </p:spPr>
        <p:txBody>
          <a:bodyPr>
            <a:normAutofit/>
          </a:bodyPr>
          <a:lstStyle/>
          <a:p>
            <a:pPr algn="ctr"/>
            <a:r>
              <a:rPr lang="en-US" dirty="0">
                <a:solidFill>
                  <a:srgbClr val="FFFF00"/>
                </a:solidFill>
              </a:rPr>
              <a:t>Byzantium- Constantinople </a:t>
            </a:r>
          </a:p>
        </p:txBody>
      </p:sp>
      <p:sp>
        <p:nvSpPr>
          <p:cNvPr id="3" name="Content Placeholder 2">
            <a:extLst>
              <a:ext uri="{FF2B5EF4-FFF2-40B4-BE49-F238E27FC236}">
                <a16:creationId xmlns:a16="http://schemas.microsoft.com/office/drawing/2014/main" id="{0ECB45C0-D51B-41B8-90EB-962E78604436}"/>
              </a:ext>
            </a:extLst>
          </p:cNvPr>
          <p:cNvSpPr>
            <a:spLocks noGrp="1"/>
          </p:cNvSpPr>
          <p:nvPr>
            <p:ph idx="1"/>
          </p:nvPr>
        </p:nvSpPr>
        <p:spPr>
          <a:xfrm>
            <a:off x="141069" y="1162801"/>
            <a:ext cx="5423003" cy="3008395"/>
          </a:xfrm>
        </p:spPr>
        <p:txBody>
          <a:bodyPr>
            <a:normAutofit/>
          </a:bodyPr>
          <a:lstStyle/>
          <a:p>
            <a:r>
              <a:rPr lang="en-US" sz="2000" dirty="0">
                <a:solidFill>
                  <a:srgbClr val="FFFF00"/>
                </a:solidFill>
              </a:rPr>
              <a:t>Constantinople was at the crossroads of Asia and Europe, was a major center of trade.  </a:t>
            </a:r>
            <a:r>
              <a:rPr lang="en-US" sz="2000" dirty="0"/>
              <a:t>It would become a wealthy city on its own right  and to its own demise </a:t>
            </a:r>
          </a:p>
          <a:p>
            <a:r>
              <a:rPr lang="en-US" sz="2000" dirty="0"/>
              <a:t>The Young Byzantine Empire boasted </a:t>
            </a:r>
            <a:r>
              <a:rPr lang="en-US" sz="2000" dirty="0">
                <a:solidFill>
                  <a:srgbClr val="FFFF00"/>
                </a:solidFill>
              </a:rPr>
              <a:t>roads and communication systems which connected them to the silk roads </a:t>
            </a:r>
          </a:p>
          <a:p>
            <a:endParaRPr lang="en-US" dirty="0"/>
          </a:p>
        </p:txBody>
      </p:sp>
      <p:pic>
        <p:nvPicPr>
          <p:cNvPr id="5" name="Picture 4" descr="A large brick building&#10;&#10;Description generated with very high confidence">
            <a:extLst>
              <a:ext uri="{FF2B5EF4-FFF2-40B4-BE49-F238E27FC236}">
                <a16:creationId xmlns:a16="http://schemas.microsoft.com/office/drawing/2014/main" id="{27E5778B-9BA0-451A-8F28-AAA4D988AD5F}"/>
              </a:ext>
            </a:extLst>
          </p:cNvPr>
          <p:cNvPicPr>
            <a:picLocks noChangeAspect="1"/>
          </p:cNvPicPr>
          <p:nvPr/>
        </p:nvPicPr>
        <p:blipFill rotWithShape="1">
          <a:blip r:embed="rId3">
            <a:extLst>
              <a:ext uri="{28A0092B-C50C-407E-A947-70E740481C1C}">
                <a14:useLocalDpi xmlns:a14="http://schemas.microsoft.com/office/drawing/2010/main" val="0"/>
              </a:ext>
            </a:extLst>
          </a:blip>
          <a:srcRect l="20952" r="26254" b="-2"/>
          <a:stretch/>
        </p:blipFill>
        <p:spPr>
          <a:xfrm>
            <a:off x="5664031" y="2717975"/>
            <a:ext cx="2562666" cy="3240120"/>
          </a:xfrm>
          <a:custGeom>
            <a:avLst/>
            <a:gdLst>
              <a:gd name="connsiteX0" fmla="*/ 0 w 3416888"/>
              <a:gd name="connsiteY0" fmla="*/ 0 h 3240120"/>
              <a:gd name="connsiteX1" fmla="*/ 3416888 w 3416888"/>
              <a:gd name="connsiteY1" fmla="*/ 0 h 3240120"/>
              <a:gd name="connsiteX2" fmla="*/ 3416888 w 3416888"/>
              <a:gd name="connsiteY2" fmla="*/ 3119948 h 3240120"/>
              <a:gd name="connsiteX3" fmla="*/ 3296716 w 3416888"/>
              <a:gd name="connsiteY3" fmla="*/ 3240120 h 3240120"/>
              <a:gd name="connsiteX4" fmla="*/ 120172 w 3416888"/>
              <a:gd name="connsiteY4" fmla="*/ 3240120 h 3240120"/>
              <a:gd name="connsiteX5" fmla="*/ 0 w 3416888"/>
              <a:gd name="connsiteY5" fmla="*/ 3119948 h 324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6888" h="3240120">
                <a:moveTo>
                  <a:pt x="0" y="0"/>
                </a:moveTo>
                <a:lnTo>
                  <a:pt x="3416888" y="0"/>
                </a:lnTo>
                <a:lnTo>
                  <a:pt x="3416888" y="3119948"/>
                </a:lnTo>
                <a:cubicBezTo>
                  <a:pt x="3416888" y="3186317"/>
                  <a:pt x="3363085" y="3240120"/>
                  <a:pt x="3296716" y="3240120"/>
                </a:cubicBezTo>
                <a:lnTo>
                  <a:pt x="120172" y="3240120"/>
                </a:lnTo>
                <a:cubicBezTo>
                  <a:pt x="53803" y="3240120"/>
                  <a:pt x="0" y="3186317"/>
                  <a:pt x="0" y="3119948"/>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6" name="Picture 5">
            <a:extLst>
              <a:ext uri="{FF2B5EF4-FFF2-40B4-BE49-F238E27FC236}">
                <a16:creationId xmlns:a16="http://schemas.microsoft.com/office/drawing/2014/main" id="{444520A3-A957-48B7-ADC0-1C1C10072DD5}"/>
              </a:ext>
            </a:extLst>
          </p:cNvPr>
          <p:cNvPicPr>
            <a:picLocks noChangeAspect="1"/>
          </p:cNvPicPr>
          <p:nvPr/>
        </p:nvPicPr>
        <p:blipFill rotWithShape="1">
          <a:blip r:embed="rId4"/>
          <a:srcRect l="8240" r="8621" b="5"/>
          <a:stretch/>
        </p:blipFill>
        <p:spPr>
          <a:xfrm>
            <a:off x="5664031" y="609600"/>
            <a:ext cx="2562666" cy="2057399"/>
          </a:xfrm>
          <a:custGeom>
            <a:avLst/>
            <a:gdLst>
              <a:gd name="connsiteX0" fmla="*/ 120172 w 3416888"/>
              <a:gd name="connsiteY0" fmla="*/ 0 h 2057399"/>
              <a:gd name="connsiteX1" fmla="*/ 3296716 w 3416888"/>
              <a:gd name="connsiteY1" fmla="*/ 0 h 2057399"/>
              <a:gd name="connsiteX2" fmla="*/ 3416888 w 3416888"/>
              <a:gd name="connsiteY2" fmla="*/ 120172 h 2057399"/>
              <a:gd name="connsiteX3" fmla="*/ 3416888 w 3416888"/>
              <a:gd name="connsiteY3" fmla="*/ 2057399 h 2057399"/>
              <a:gd name="connsiteX4" fmla="*/ 0 w 3416888"/>
              <a:gd name="connsiteY4" fmla="*/ 2057399 h 2057399"/>
              <a:gd name="connsiteX5" fmla="*/ 0 w 3416888"/>
              <a:gd name="connsiteY5" fmla="*/ 120172 h 2057399"/>
              <a:gd name="connsiteX6" fmla="*/ 120172 w 3416888"/>
              <a:gd name="connsiteY6" fmla="*/ 0 h 205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6888" h="2057399">
                <a:moveTo>
                  <a:pt x="120172" y="0"/>
                </a:moveTo>
                <a:lnTo>
                  <a:pt x="3296716" y="0"/>
                </a:lnTo>
                <a:cubicBezTo>
                  <a:pt x="3363085" y="0"/>
                  <a:pt x="3416888" y="53803"/>
                  <a:pt x="3416888" y="120172"/>
                </a:cubicBezTo>
                <a:lnTo>
                  <a:pt x="3416888" y="2057399"/>
                </a:lnTo>
                <a:lnTo>
                  <a:pt x="0" y="2057399"/>
                </a:lnTo>
                <a:lnTo>
                  <a:pt x="0" y="120172"/>
                </a:lnTo>
                <a:cubicBezTo>
                  <a:pt x="0" y="53803"/>
                  <a:pt x="53803" y="0"/>
                  <a:pt x="120172" y="0"/>
                </a:cubicBezTo>
                <a:close/>
              </a:path>
            </a:pathLst>
          </a:cu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7" name="Picture 6">
            <a:extLst>
              <a:ext uri="{FF2B5EF4-FFF2-40B4-BE49-F238E27FC236}">
                <a16:creationId xmlns:a16="http://schemas.microsoft.com/office/drawing/2014/main" id="{5B42BAE2-9ED7-49B6-9A08-5DED980851F0}"/>
              </a:ext>
            </a:extLst>
          </p:cNvPr>
          <p:cNvPicPr>
            <a:picLocks noChangeAspect="1"/>
          </p:cNvPicPr>
          <p:nvPr/>
        </p:nvPicPr>
        <p:blipFill>
          <a:blip r:embed="rId5"/>
          <a:stretch>
            <a:fillRect/>
          </a:stretch>
        </p:blipFill>
        <p:spPr>
          <a:xfrm>
            <a:off x="141069" y="3918509"/>
            <a:ext cx="5423004" cy="2808545"/>
          </a:xfrm>
          <a:prstGeom prst="rect">
            <a:avLst/>
          </a:prstGeom>
        </p:spPr>
      </p:pic>
    </p:spTree>
    <p:extLst>
      <p:ext uri="{BB962C8B-B14F-4D97-AF65-F5344CB8AC3E}">
        <p14:creationId xmlns:p14="http://schemas.microsoft.com/office/powerpoint/2010/main" val="1387355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Picture 2" descr="http://www.blogandgo.co.uk/A55A21/BlogAndGo.nsf/A1354A88EA6251118025735F000C46AB/$file/mIstan28.jpg">
            <a:extLst>
              <a:ext uri="{FF2B5EF4-FFF2-40B4-BE49-F238E27FC236}">
                <a16:creationId xmlns:a16="http://schemas.microsoft.com/office/drawing/2014/main" id="{E2B2BAC4-79E4-4072-B781-DC08B5C30DC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553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DAE14F79-ECDD-41AD-B2BB-EDBD219256C5}"/>
              </a:ext>
            </a:extLst>
          </p:cNvPr>
          <p:cNvPicPr>
            <a:picLocks noGrp="1" noChangeAspect="1"/>
          </p:cNvPicPr>
          <p:nvPr>
            <p:ph idx="1"/>
          </p:nvPr>
        </p:nvPicPr>
        <p:blipFill rotWithShape="1">
          <a:blip r:embed="rId3"/>
          <a:srcRect l="1219" r="115"/>
          <a:stretch/>
        </p:blipFill>
        <p:spPr>
          <a:xfrm>
            <a:off x="20" y="10"/>
            <a:ext cx="9143980" cy="6857990"/>
          </a:xfrm>
          <a:prstGeom prst="rect">
            <a:avLst/>
          </a:prstGeom>
        </p:spPr>
      </p:pic>
    </p:spTree>
    <p:extLst>
      <p:ext uri="{BB962C8B-B14F-4D97-AF65-F5344CB8AC3E}">
        <p14:creationId xmlns:p14="http://schemas.microsoft.com/office/powerpoint/2010/main" val="35251682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otalTime>37</TotalTime>
  <Words>1554</Words>
  <Application>Microsoft Office PowerPoint</Application>
  <PresentationFormat>On-screen Show (4:3)</PresentationFormat>
  <Paragraphs>118</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Century Gothic</vt:lpstr>
      <vt:lpstr>Mesh</vt:lpstr>
      <vt:lpstr>Can you think about the following?</vt:lpstr>
      <vt:lpstr>Ch 7. Byzantine Empire and Kievan Rus—600 Ce to 1450 CE</vt:lpstr>
      <vt:lpstr>PowerPoint Presentation</vt:lpstr>
      <vt:lpstr>Geography of the Byzantine Empire</vt:lpstr>
      <vt:lpstr>Early Byzantine Empire</vt:lpstr>
      <vt:lpstr>Enemies of Byzantium </vt:lpstr>
      <vt:lpstr>Byzantium- Constantinople </vt:lpstr>
      <vt:lpstr>PowerPoint Presentation</vt:lpstr>
      <vt:lpstr>PowerPoint Presentation</vt:lpstr>
      <vt:lpstr>PowerPoint Presentation</vt:lpstr>
      <vt:lpstr>Trade and wealth meant Constantinople had massive walls to fend off Germanic invaders looking for plunder</vt:lpstr>
      <vt:lpstr>Byzantine Government</vt:lpstr>
      <vt:lpstr>Justinian </vt:lpstr>
      <vt:lpstr>PowerPoint Presentation</vt:lpstr>
      <vt:lpstr>PowerPoint Presentation</vt:lpstr>
      <vt:lpstr>PowerPoint Presentation</vt:lpstr>
      <vt:lpstr>PowerPoint Presentation</vt:lpstr>
      <vt:lpstr>Justinian’s Code</vt:lpstr>
      <vt:lpstr>PowerPoint Presentation</vt:lpstr>
      <vt:lpstr>Byzantine Emperors and More</vt:lpstr>
      <vt:lpstr>Heraclius (610 to 641)</vt:lpstr>
      <vt:lpstr>Leo III (717 to 740)</vt:lpstr>
      <vt:lpstr>Basil II (976 to 1025)</vt:lpstr>
      <vt:lpstr>Byzantine take on religion</vt:lpstr>
      <vt:lpstr>PowerPoint Presentation</vt:lpstr>
      <vt:lpstr>Cyril </vt:lpstr>
      <vt:lpstr>Conflict with Rome </vt:lpstr>
      <vt:lpstr>PowerPoint Presentation</vt:lpstr>
      <vt:lpstr>PowerPoint Presentation</vt:lpstr>
      <vt:lpstr>Trade and Prosperity</vt:lpstr>
      <vt:lpstr>Byzantine economy and society</vt:lpstr>
      <vt:lpstr>Arts, Education, Life</vt:lpstr>
      <vt:lpstr>PowerPoint Presentation</vt:lpstr>
      <vt:lpstr>Fall of Byzantine Empire </vt:lpstr>
      <vt:lpstr>The Kievan Rus</vt:lpstr>
      <vt:lpstr>The Kievan Rus </vt:lpstr>
      <vt:lpstr>PowerPoint Presentation</vt:lpstr>
      <vt:lpstr>Conversion to Christianity</vt:lpstr>
      <vt:lpstr>Golden Age and Decline</vt:lpstr>
      <vt:lpstr>Create Poster or rhyme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you think about the following?</dc:title>
  <dc:creator>Adrian Tovar</dc:creator>
  <cp:lastModifiedBy>Adrian Tovar</cp:lastModifiedBy>
  <cp:revision>8</cp:revision>
  <dcterms:created xsi:type="dcterms:W3CDTF">2019-10-03T04:42:35Z</dcterms:created>
  <dcterms:modified xsi:type="dcterms:W3CDTF">2019-10-15T15:00:27Z</dcterms:modified>
</cp:coreProperties>
</file>