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8.webp" ContentType="image/jpeg"/>
  <Override PartName="/ppt/media/image39.webp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sldIdLst>
    <p:sldId id="256" r:id="rId5"/>
    <p:sldId id="264" r:id="rId6"/>
    <p:sldId id="257" r:id="rId7"/>
    <p:sldId id="258" r:id="rId8"/>
    <p:sldId id="259" r:id="rId9"/>
    <p:sldId id="260" r:id="rId10"/>
    <p:sldId id="277" r:id="rId11"/>
    <p:sldId id="261" r:id="rId12"/>
    <p:sldId id="262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62CDC-D911-42DC-82D7-D96296CCD195}" v="69" dt="2019-12-08T05:24:02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Tovar" userId="62627940-85f3-4294-81d7-f15920b301d4" providerId="ADAL" clId="{69762CDC-D911-42DC-82D7-D96296CCD195}"/>
    <pc:docChg chg="undo custSel mod addSld delSld modSld">
      <pc:chgData name="Adrian Tovar" userId="62627940-85f3-4294-81d7-f15920b301d4" providerId="ADAL" clId="{69762CDC-D911-42DC-82D7-D96296CCD195}" dt="2019-12-08T05:24:03.689" v="12308" actId="1076"/>
      <pc:docMkLst>
        <pc:docMk/>
      </pc:docMkLst>
      <pc:sldChg chg="addSp delSp modSp">
        <pc:chgData name="Adrian Tovar" userId="62627940-85f3-4294-81d7-f15920b301d4" providerId="ADAL" clId="{69762CDC-D911-42DC-82D7-D96296CCD195}" dt="2019-12-05T06:01:48.334" v="5267"/>
        <pc:sldMkLst>
          <pc:docMk/>
          <pc:sldMk cId="378694395" sldId="256"/>
        </pc:sldMkLst>
        <pc:spChg chg="mod">
          <ac:chgData name="Adrian Tovar" userId="62627940-85f3-4294-81d7-f15920b301d4" providerId="ADAL" clId="{69762CDC-D911-42DC-82D7-D96296CCD195}" dt="2019-12-05T00:58:42.793" v="19" actId="20577"/>
          <ac:spMkLst>
            <pc:docMk/>
            <pc:sldMk cId="378694395" sldId="256"/>
            <ac:spMk id="2" creationId="{9E32B9E3-8A2E-49F2-8BC7-25934FFCB63E}"/>
          </ac:spMkLst>
        </pc:spChg>
        <pc:spChg chg="add del">
          <ac:chgData name="Adrian Tovar" userId="62627940-85f3-4294-81d7-f15920b301d4" providerId="ADAL" clId="{69762CDC-D911-42DC-82D7-D96296CCD195}" dt="2019-12-05T06:01:42.786" v="5265"/>
          <ac:spMkLst>
            <pc:docMk/>
            <pc:sldMk cId="378694395" sldId="256"/>
            <ac:spMk id="4" creationId="{4D545847-97E7-4C10-A5C7-686B4FF81A83}"/>
          </ac:spMkLst>
        </pc:spChg>
        <pc:spChg chg="add del">
          <ac:chgData name="Adrian Tovar" userId="62627940-85f3-4294-81d7-f15920b301d4" providerId="ADAL" clId="{69762CDC-D911-42DC-82D7-D96296CCD195}" dt="2019-12-05T06:01:48.334" v="5267"/>
          <ac:spMkLst>
            <pc:docMk/>
            <pc:sldMk cId="378694395" sldId="256"/>
            <ac:spMk id="5" creationId="{189295C6-75D8-4207-8206-1A28D9506D2A}"/>
          </ac:spMkLst>
        </pc:spChg>
      </pc:sldChg>
      <pc:sldChg chg="modSp">
        <pc:chgData name="Adrian Tovar" userId="62627940-85f3-4294-81d7-f15920b301d4" providerId="ADAL" clId="{69762CDC-D911-42DC-82D7-D96296CCD195}" dt="2019-12-05T01:27:04.013" v="1335" actId="13926"/>
        <pc:sldMkLst>
          <pc:docMk/>
          <pc:sldMk cId="1628473440" sldId="257"/>
        </pc:sldMkLst>
        <pc:spChg chg="mod">
          <ac:chgData name="Adrian Tovar" userId="62627940-85f3-4294-81d7-f15920b301d4" providerId="ADAL" clId="{69762CDC-D911-42DC-82D7-D96296CCD195}" dt="2019-12-05T01:27:04.013" v="1335" actId="13926"/>
          <ac:spMkLst>
            <pc:docMk/>
            <pc:sldMk cId="1628473440" sldId="257"/>
            <ac:spMk id="3" creationId="{BB5BB121-93D0-4669-A75B-359CB8E07FDF}"/>
          </ac:spMkLst>
        </pc:spChg>
      </pc:sldChg>
      <pc:sldChg chg="addSp modSp add mod setBg">
        <pc:chgData name="Adrian Tovar" userId="62627940-85f3-4294-81d7-f15920b301d4" providerId="ADAL" clId="{69762CDC-D911-42DC-82D7-D96296CCD195}" dt="2019-12-05T01:34:40.083" v="1552" actId="13926"/>
        <pc:sldMkLst>
          <pc:docMk/>
          <pc:sldMk cId="2602415756" sldId="258"/>
        </pc:sldMkLst>
        <pc:spChg chg="mod">
          <ac:chgData name="Adrian Tovar" userId="62627940-85f3-4294-81d7-f15920b301d4" providerId="ADAL" clId="{69762CDC-D911-42DC-82D7-D96296CCD195}" dt="2019-12-05T01:31:05.456" v="1361" actId="1076"/>
          <ac:spMkLst>
            <pc:docMk/>
            <pc:sldMk cId="2602415756" sldId="258"/>
            <ac:spMk id="2" creationId="{8B12A3D6-65D2-4CD4-BF70-4448B1B6DCA9}"/>
          </ac:spMkLst>
        </pc:spChg>
        <pc:spChg chg="mod">
          <ac:chgData name="Adrian Tovar" userId="62627940-85f3-4294-81d7-f15920b301d4" providerId="ADAL" clId="{69762CDC-D911-42DC-82D7-D96296CCD195}" dt="2019-12-05T01:34:40.083" v="1552" actId="13926"/>
          <ac:spMkLst>
            <pc:docMk/>
            <pc:sldMk cId="2602415756" sldId="258"/>
            <ac:spMk id="3" creationId="{672F8F30-7D04-4EF9-9EF7-AE18662D9A54}"/>
          </ac:spMkLst>
        </pc:spChg>
        <pc:picChg chg="add mod ord">
          <ac:chgData name="Adrian Tovar" userId="62627940-85f3-4294-81d7-f15920b301d4" providerId="ADAL" clId="{69762CDC-D911-42DC-82D7-D96296CCD195}" dt="2019-12-05T01:31:09.025" v="1362" actId="14100"/>
          <ac:picMkLst>
            <pc:docMk/>
            <pc:sldMk cId="2602415756" sldId="258"/>
            <ac:picMk id="5" creationId="{D71D0AF9-54F7-4A6E-94C7-FE22C1C53234}"/>
          </ac:picMkLst>
        </pc:picChg>
        <pc:picChg chg="add mod">
          <ac:chgData name="Adrian Tovar" userId="62627940-85f3-4294-81d7-f15920b301d4" providerId="ADAL" clId="{69762CDC-D911-42DC-82D7-D96296CCD195}" dt="2019-12-05T01:31:01.270" v="1360" actId="14100"/>
          <ac:picMkLst>
            <pc:docMk/>
            <pc:sldMk cId="2602415756" sldId="258"/>
            <ac:picMk id="7" creationId="{052A607C-DF72-46DD-900E-DFBBD0F31BBB}"/>
          </ac:picMkLst>
        </pc:picChg>
      </pc:sldChg>
      <pc:sldChg chg="addSp delSp modSp add mod setBg">
        <pc:chgData name="Adrian Tovar" userId="62627940-85f3-4294-81d7-f15920b301d4" providerId="ADAL" clId="{69762CDC-D911-42DC-82D7-D96296CCD195}" dt="2019-12-05T02:12:57.747" v="3409" actId="20577"/>
        <pc:sldMkLst>
          <pc:docMk/>
          <pc:sldMk cId="2868360169" sldId="259"/>
        </pc:sldMkLst>
        <pc:spChg chg="mod">
          <ac:chgData name="Adrian Tovar" userId="62627940-85f3-4294-81d7-f15920b301d4" providerId="ADAL" clId="{69762CDC-D911-42DC-82D7-D96296CCD195}" dt="2019-12-05T02:12:30.325" v="3372" actId="1076"/>
          <ac:spMkLst>
            <pc:docMk/>
            <pc:sldMk cId="2868360169" sldId="259"/>
            <ac:spMk id="2" creationId="{3396B423-8B71-487C-927C-24A2E2801F60}"/>
          </ac:spMkLst>
        </pc:spChg>
        <pc:spChg chg="mod ord">
          <ac:chgData name="Adrian Tovar" userId="62627940-85f3-4294-81d7-f15920b301d4" providerId="ADAL" clId="{69762CDC-D911-42DC-82D7-D96296CCD195}" dt="2019-12-05T02:12:57.747" v="3409" actId="20577"/>
          <ac:spMkLst>
            <pc:docMk/>
            <pc:sldMk cId="2868360169" sldId="259"/>
            <ac:spMk id="3" creationId="{1BA6A489-8FBF-457C-8F66-C4B93D34CCF8}"/>
          </ac:spMkLst>
        </pc:spChg>
        <pc:spChg chg="add del">
          <ac:chgData name="Adrian Tovar" userId="62627940-85f3-4294-81d7-f15920b301d4" providerId="ADAL" clId="{69762CDC-D911-42DC-82D7-D96296CCD195}" dt="2019-12-05T02:11:57.449" v="3314" actId="26606"/>
          <ac:spMkLst>
            <pc:docMk/>
            <pc:sldMk cId="2868360169" sldId="259"/>
            <ac:spMk id="12" creationId="{881BB01C-2DAE-48BD-8E81-DAE2E1BC4DA8}"/>
          </ac:spMkLst>
        </pc:spChg>
        <pc:grpChg chg="add del">
          <ac:chgData name="Adrian Tovar" userId="62627940-85f3-4294-81d7-f15920b301d4" providerId="ADAL" clId="{69762CDC-D911-42DC-82D7-D96296CCD195}" dt="2019-12-05T02:11:57.449" v="3314" actId="26606"/>
          <ac:grpSpMkLst>
            <pc:docMk/>
            <pc:sldMk cId="2868360169" sldId="259"/>
            <ac:grpSpMk id="14" creationId="{AD55FF18-1979-4730-A345-E74E328F0777}"/>
          </ac:grpSpMkLst>
        </pc:grpChg>
        <pc:picChg chg="add mod">
          <ac:chgData name="Adrian Tovar" userId="62627940-85f3-4294-81d7-f15920b301d4" providerId="ADAL" clId="{69762CDC-D911-42DC-82D7-D96296CCD195}" dt="2019-12-05T02:11:57.449" v="3315" actId="26606"/>
          <ac:picMkLst>
            <pc:docMk/>
            <pc:sldMk cId="2868360169" sldId="259"/>
            <ac:picMk id="5" creationId="{33A86399-9384-4936-B67A-25C05C7EF536}"/>
          </ac:picMkLst>
        </pc:picChg>
        <pc:picChg chg="add mod ord">
          <ac:chgData name="Adrian Tovar" userId="62627940-85f3-4294-81d7-f15920b301d4" providerId="ADAL" clId="{69762CDC-D911-42DC-82D7-D96296CCD195}" dt="2019-12-05T02:11:57.449" v="3315" actId="26606"/>
          <ac:picMkLst>
            <pc:docMk/>
            <pc:sldMk cId="2868360169" sldId="259"/>
            <ac:picMk id="7" creationId="{48CFDA82-1847-403C-92F9-20DB1B19F98B}"/>
          </ac:picMkLst>
        </pc:picChg>
      </pc:sldChg>
      <pc:sldChg chg="addSp delSp modSp add">
        <pc:chgData name="Adrian Tovar" userId="62627940-85f3-4294-81d7-f15920b301d4" providerId="ADAL" clId="{69762CDC-D911-42DC-82D7-D96296CCD195}" dt="2019-12-05T05:53:10.089" v="5246" actId="20577"/>
        <pc:sldMkLst>
          <pc:docMk/>
          <pc:sldMk cId="582869921" sldId="260"/>
        </pc:sldMkLst>
        <pc:spChg chg="mod">
          <ac:chgData name="Adrian Tovar" userId="62627940-85f3-4294-81d7-f15920b301d4" providerId="ADAL" clId="{69762CDC-D911-42DC-82D7-D96296CCD195}" dt="2019-12-05T02:10:03.803" v="3189" actId="14100"/>
          <ac:spMkLst>
            <pc:docMk/>
            <pc:sldMk cId="582869921" sldId="260"/>
            <ac:spMk id="2" creationId="{CBC4F802-72DF-431F-9F37-77B93917D34C}"/>
          </ac:spMkLst>
        </pc:spChg>
        <pc:spChg chg="mod">
          <ac:chgData name="Adrian Tovar" userId="62627940-85f3-4294-81d7-f15920b301d4" providerId="ADAL" clId="{69762CDC-D911-42DC-82D7-D96296CCD195}" dt="2019-12-05T05:53:10.089" v="5246" actId="20577"/>
          <ac:spMkLst>
            <pc:docMk/>
            <pc:sldMk cId="582869921" sldId="260"/>
            <ac:spMk id="3" creationId="{0E5897F5-42E8-4682-BACE-723EE117B97C}"/>
          </ac:spMkLst>
        </pc:spChg>
        <pc:spChg chg="add del">
          <ac:chgData name="Adrian Tovar" userId="62627940-85f3-4294-81d7-f15920b301d4" providerId="ADAL" clId="{69762CDC-D911-42DC-82D7-D96296CCD195}" dt="2019-12-05T02:09:05.856" v="3181"/>
          <ac:spMkLst>
            <pc:docMk/>
            <pc:sldMk cId="582869921" sldId="260"/>
            <ac:spMk id="4" creationId="{07031A4D-F4C2-4BB8-B9C4-43A4DEDAB943}"/>
          </ac:spMkLst>
        </pc:spChg>
        <pc:picChg chg="add mod">
          <ac:chgData name="Adrian Tovar" userId="62627940-85f3-4294-81d7-f15920b301d4" providerId="ADAL" clId="{69762CDC-D911-42DC-82D7-D96296CCD195}" dt="2019-12-05T02:10:17.040" v="3194" actId="14100"/>
          <ac:picMkLst>
            <pc:docMk/>
            <pc:sldMk cId="582869921" sldId="260"/>
            <ac:picMk id="6" creationId="{1A16F490-8F87-4776-BBD1-B97682F477C1}"/>
          </ac:picMkLst>
        </pc:picChg>
      </pc:sldChg>
      <pc:sldChg chg="addSp delSp modSp add mod setBg">
        <pc:chgData name="Adrian Tovar" userId="62627940-85f3-4294-81d7-f15920b301d4" providerId="ADAL" clId="{69762CDC-D911-42DC-82D7-D96296CCD195}" dt="2019-12-05T05:51:15.529" v="5076" actId="27636"/>
        <pc:sldMkLst>
          <pc:docMk/>
          <pc:sldMk cId="2798293497" sldId="261"/>
        </pc:sldMkLst>
        <pc:spChg chg="mod">
          <ac:chgData name="Adrian Tovar" userId="62627940-85f3-4294-81d7-f15920b301d4" providerId="ADAL" clId="{69762CDC-D911-42DC-82D7-D96296CCD195}" dt="2019-12-05T05:48:37.031" v="4714" actId="26606"/>
          <ac:spMkLst>
            <pc:docMk/>
            <pc:sldMk cId="2798293497" sldId="261"/>
            <ac:spMk id="2" creationId="{B6E9151D-A4EA-40B8-8006-537476B05392}"/>
          </ac:spMkLst>
        </pc:spChg>
        <pc:spChg chg="mod ord">
          <ac:chgData name="Adrian Tovar" userId="62627940-85f3-4294-81d7-f15920b301d4" providerId="ADAL" clId="{69762CDC-D911-42DC-82D7-D96296CCD195}" dt="2019-12-05T05:51:15.529" v="5076" actId="27636"/>
          <ac:spMkLst>
            <pc:docMk/>
            <pc:sldMk cId="2798293497" sldId="261"/>
            <ac:spMk id="3" creationId="{ED0B6EDE-56D4-4B2D-98C2-806B64A419D6}"/>
          </ac:spMkLst>
        </pc:spChg>
        <pc:spChg chg="add del">
          <ac:chgData name="Adrian Tovar" userId="62627940-85f3-4294-81d7-f15920b301d4" providerId="ADAL" clId="{69762CDC-D911-42DC-82D7-D96296CCD195}" dt="2019-12-05T05:48:37.031" v="4714" actId="26606"/>
          <ac:spMkLst>
            <pc:docMk/>
            <pc:sldMk cId="2798293497" sldId="261"/>
            <ac:spMk id="10" creationId="{1C7FF924-8DA0-4BE9-8C7E-095B0EC13A44}"/>
          </ac:spMkLst>
        </pc:spChg>
        <pc:spChg chg="add del">
          <ac:chgData name="Adrian Tovar" userId="62627940-85f3-4294-81d7-f15920b301d4" providerId="ADAL" clId="{69762CDC-D911-42DC-82D7-D96296CCD195}" dt="2019-12-05T05:48:34.624" v="4709" actId="26606"/>
          <ac:spMkLst>
            <pc:docMk/>
            <pc:sldMk cId="2798293497" sldId="261"/>
            <ac:spMk id="19" creationId="{75697405-D261-4D6B-8E15-0FF5AE9DD206}"/>
          </ac:spMkLst>
        </pc:spChg>
        <pc:spChg chg="add del">
          <ac:chgData name="Adrian Tovar" userId="62627940-85f3-4294-81d7-f15920b301d4" providerId="ADAL" clId="{69762CDC-D911-42DC-82D7-D96296CCD195}" dt="2019-12-05T05:48:36.105" v="4711" actId="26606"/>
          <ac:spMkLst>
            <pc:docMk/>
            <pc:sldMk cId="2798293497" sldId="261"/>
            <ac:spMk id="25" creationId="{11564CA4-59C9-4DAC-950E-61D1FA278705}"/>
          </ac:spMkLst>
        </pc:spChg>
        <pc:spChg chg="add del">
          <ac:chgData name="Adrian Tovar" userId="62627940-85f3-4294-81d7-f15920b301d4" providerId="ADAL" clId="{69762CDC-D911-42DC-82D7-D96296CCD195}" dt="2019-12-05T05:48:36.954" v="4713" actId="26606"/>
          <ac:spMkLst>
            <pc:docMk/>
            <pc:sldMk cId="2798293497" sldId="261"/>
            <ac:spMk id="30" creationId="{395BC10F-28F2-43C8-9B67-1D3A0543A7FF}"/>
          </ac:spMkLst>
        </pc:spChg>
        <pc:spChg chg="add">
          <ac:chgData name="Adrian Tovar" userId="62627940-85f3-4294-81d7-f15920b301d4" providerId="ADAL" clId="{69762CDC-D911-42DC-82D7-D96296CCD195}" dt="2019-12-05T05:48:37.031" v="4714" actId="26606"/>
          <ac:spMkLst>
            <pc:docMk/>
            <pc:sldMk cId="2798293497" sldId="261"/>
            <ac:spMk id="33" creationId="{75697405-D261-4D6B-8E15-0FF5AE9DD206}"/>
          </ac:spMkLst>
        </pc:spChg>
        <pc:grpChg chg="add del">
          <ac:chgData name="Adrian Tovar" userId="62627940-85f3-4294-81d7-f15920b301d4" providerId="ADAL" clId="{69762CDC-D911-42DC-82D7-D96296CCD195}" dt="2019-12-05T05:48:37.031" v="4714" actId="26606"/>
          <ac:grpSpMkLst>
            <pc:docMk/>
            <pc:sldMk cId="2798293497" sldId="261"/>
            <ac:grpSpMk id="12" creationId="{5029B4A8-2CF0-48DC-B29E-F3B62EDDC445}"/>
          </ac:grpSpMkLst>
        </pc:grpChg>
        <pc:grpChg chg="add del">
          <ac:chgData name="Adrian Tovar" userId="62627940-85f3-4294-81d7-f15920b301d4" providerId="ADAL" clId="{69762CDC-D911-42DC-82D7-D96296CCD195}" dt="2019-12-05T05:48:34.624" v="4709" actId="26606"/>
          <ac:grpSpMkLst>
            <pc:docMk/>
            <pc:sldMk cId="2798293497" sldId="261"/>
            <ac:grpSpMk id="21" creationId="{19373530-15FD-4390-A707-0FA6DA4D5133}"/>
          </ac:grpSpMkLst>
        </pc:grpChg>
        <pc:grpChg chg="add del">
          <ac:chgData name="Adrian Tovar" userId="62627940-85f3-4294-81d7-f15920b301d4" providerId="ADAL" clId="{69762CDC-D911-42DC-82D7-D96296CCD195}" dt="2019-12-05T05:48:36.105" v="4711" actId="26606"/>
          <ac:grpSpMkLst>
            <pc:docMk/>
            <pc:sldMk cId="2798293497" sldId="261"/>
            <ac:grpSpMk id="26" creationId="{E74380E0-C298-4F18-9189-C236E8B829D3}"/>
          </ac:grpSpMkLst>
        </pc:grpChg>
        <pc:grpChg chg="add del">
          <ac:chgData name="Adrian Tovar" userId="62627940-85f3-4294-81d7-f15920b301d4" providerId="ADAL" clId="{69762CDC-D911-42DC-82D7-D96296CCD195}" dt="2019-12-05T05:48:36.954" v="4713" actId="26606"/>
          <ac:grpSpMkLst>
            <pc:docMk/>
            <pc:sldMk cId="2798293497" sldId="261"/>
            <ac:grpSpMk id="31" creationId="{B0304908-7666-49AF-8BE8-B722183B3938}"/>
          </ac:grpSpMkLst>
        </pc:grpChg>
        <pc:grpChg chg="add">
          <ac:chgData name="Adrian Tovar" userId="62627940-85f3-4294-81d7-f15920b301d4" providerId="ADAL" clId="{69762CDC-D911-42DC-82D7-D96296CCD195}" dt="2019-12-05T05:48:37.031" v="4714" actId="26606"/>
          <ac:grpSpMkLst>
            <pc:docMk/>
            <pc:sldMk cId="2798293497" sldId="261"/>
            <ac:grpSpMk id="34" creationId="{19373530-15FD-4390-A707-0FA6DA4D5133}"/>
          </ac:grpSpMkLst>
        </pc:grpChg>
        <pc:picChg chg="add mod">
          <ac:chgData name="Adrian Tovar" userId="62627940-85f3-4294-81d7-f15920b301d4" providerId="ADAL" clId="{69762CDC-D911-42DC-82D7-D96296CCD195}" dt="2019-12-05T05:48:37.031" v="4714" actId="26606"/>
          <ac:picMkLst>
            <pc:docMk/>
            <pc:sldMk cId="2798293497" sldId="261"/>
            <ac:picMk id="5" creationId="{15EE115F-5B18-4D4D-BC4E-6822CA4C156C}"/>
          </ac:picMkLst>
        </pc:picChg>
        <pc:picChg chg="add mod ord">
          <ac:chgData name="Adrian Tovar" userId="62627940-85f3-4294-81d7-f15920b301d4" providerId="ADAL" clId="{69762CDC-D911-42DC-82D7-D96296CCD195}" dt="2019-12-05T05:48:37.031" v="4714" actId="26606"/>
          <ac:picMkLst>
            <pc:docMk/>
            <pc:sldMk cId="2798293497" sldId="261"/>
            <ac:picMk id="7" creationId="{EF63AC6A-635C-45DC-A6A4-5D9988673853}"/>
          </ac:picMkLst>
        </pc:picChg>
        <pc:picChg chg="add mod ord">
          <ac:chgData name="Adrian Tovar" userId="62627940-85f3-4294-81d7-f15920b301d4" providerId="ADAL" clId="{69762CDC-D911-42DC-82D7-D96296CCD195}" dt="2019-12-05T05:48:37.031" v="4714" actId="26606"/>
          <ac:picMkLst>
            <pc:docMk/>
            <pc:sldMk cId="2798293497" sldId="261"/>
            <ac:picMk id="9" creationId="{6736A84E-A966-475F-A518-F13E5271546A}"/>
          </ac:picMkLst>
        </pc:picChg>
      </pc:sldChg>
      <pc:sldChg chg="addSp delSp modSp add mod setBg">
        <pc:chgData name="Adrian Tovar" userId="62627940-85f3-4294-81d7-f15920b301d4" providerId="ADAL" clId="{69762CDC-D911-42DC-82D7-D96296CCD195}" dt="2019-12-06T05:06:49.775" v="7129" actId="27636"/>
        <pc:sldMkLst>
          <pc:docMk/>
          <pc:sldMk cId="2399642083" sldId="262"/>
        </pc:sldMkLst>
        <pc:spChg chg="mod ord">
          <ac:chgData name="Adrian Tovar" userId="62627940-85f3-4294-81d7-f15920b301d4" providerId="ADAL" clId="{69762CDC-D911-42DC-82D7-D96296CCD195}" dt="2019-12-05T05:44:53.449" v="4318" actId="26606"/>
          <ac:spMkLst>
            <pc:docMk/>
            <pc:sldMk cId="2399642083" sldId="262"/>
            <ac:spMk id="2" creationId="{F3CFF165-D3D8-46BE-86D4-7FADE6A6D536}"/>
          </ac:spMkLst>
        </pc:spChg>
        <pc:spChg chg="mod ord">
          <ac:chgData name="Adrian Tovar" userId="62627940-85f3-4294-81d7-f15920b301d4" providerId="ADAL" clId="{69762CDC-D911-42DC-82D7-D96296CCD195}" dt="2019-12-06T05:06:49.775" v="7129" actId="27636"/>
          <ac:spMkLst>
            <pc:docMk/>
            <pc:sldMk cId="2399642083" sldId="262"/>
            <ac:spMk id="3" creationId="{DB29FFBD-3F1F-46E6-8EF4-82B0DB0A083E}"/>
          </ac:spMkLst>
        </pc:spChg>
        <pc:spChg chg="add">
          <ac:chgData name="Adrian Tovar" userId="62627940-85f3-4294-81d7-f15920b301d4" providerId="ADAL" clId="{69762CDC-D911-42DC-82D7-D96296CCD195}" dt="2019-12-05T05:44:53.449" v="4318" actId="26606"/>
          <ac:spMkLst>
            <pc:docMk/>
            <pc:sldMk cId="2399642083" sldId="262"/>
            <ac:spMk id="12" creationId="{881BB01C-2DAE-48BD-8E81-DAE2E1BC4DA8}"/>
          </ac:spMkLst>
        </pc:spChg>
        <pc:grpChg chg="add">
          <ac:chgData name="Adrian Tovar" userId="62627940-85f3-4294-81d7-f15920b301d4" providerId="ADAL" clId="{69762CDC-D911-42DC-82D7-D96296CCD195}" dt="2019-12-05T05:44:53.449" v="4318" actId="26606"/>
          <ac:grpSpMkLst>
            <pc:docMk/>
            <pc:sldMk cId="2399642083" sldId="262"/>
            <ac:grpSpMk id="14" creationId="{AD55FF18-1979-4730-A345-E74E328F0777}"/>
          </ac:grpSpMkLst>
        </pc:grpChg>
        <pc:graphicFrameChg chg="add del mod">
          <ac:chgData name="Adrian Tovar" userId="62627940-85f3-4294-81d7-f15920b301d4" providerId="ADAL" clId="{69762CDC-D911-42DC-82D7-D96296CCD195}" dt="2019-12-05T05:44:46.415" v="4316" actId="478"/>
          <ac:graphicFrameMkLst>
            <pc:docMk/>
            <pc:sldMk cId="2399642083" sldId="262"/>
            <ac:graphicFrameMk id="6" creationId="{97E3EF5C-E143-41A3-90C0-8B31F85A2B41}"/>
          </ac:graphicFrameMkLst>
        </pc:graphicFrameChg>
        <pc:picChg chg="add mod">
          <ac:chgData name="Adrian Tovar" userId="62627940-85f3-4294-81d7-f15920b301d4" providerId="ADAL" clId="{69762CDC-D911-42DC-82D7-D96296CCD195}" dt="2019-12-05T05:44:53.449" v="4318" actId="26606"/>
          <ac:picMkLst>
            <pc:docMk/>
            <pc:sldMk cId="2399642083" sldId="262"/>
            <ac:picMk id="5" creationId="{A8F7AB4F-EF51-416F-AE65-35ABE33BA813}"/>
          </ac:picMkLst>
        </pc:picChg>
        <pc:picChg chg="add mod">
          <ac:chgData name="Adrian Tovar" userId="62627940-85f3-4294-81d7-f15920b301d4" providerId="ADAL" clId="{69762CDC-D911-42DC-82D7-D96296CCD195}" dt="2019-12-05T05:44:53.449" v="4318" actId="26606"/>
          <ac:picMkLst>
            <pc:docMk/>
            <pc:sldMk cId="2399642083" sldId="262"/>
            <ac:picMk id="7" creationId="{5BEF2916-6DCA-42AC-BAC0-4CE2468365F2}"/>
          </ac:picMkLst>
        </pc:picChg>
      </pc:sldChg>
      <pc:sldChg chg="modSp add del">
        <pc:chgData name="Adrian Tovar" userId="62627940-85f3-4294-81d7-f15920b301d4" providerId="ADAL" clId="{69762CDC-D911-42DC-82D7-D96296CCD195}" dt="2019-12-05T06:05:19.440" v="5271" actId="2696"/>
        <pc:sldMkLst>
          <pc:docMk/>
          <pc:sldMk cId="3138044890" sldId="263"/>
        </pc:sldMkLst>
        <pc:spChg chg="mod">
          <ac:chgData name="Adrian Tovar" userId="62627940-85f3-4294-81d7-f15920b301d4" providerId="ADAL" clId="{69762CDC-D911-42DC-82D7-D96296CCD195}" dt="2019-12-05T05:53:23.100" v="5263" actId="20577"/>
          <ac:spMkLst>
            <pc:docMk/>
            <pc:sldMk cId="3138044890" sldId="263"/>
            <ac:spMk id="2" creationId="{89D2A617-FBCB-48D4-BD22-74630F740B1A}"/>
          </ac:spMkLst>
        </pc:spChg>
      </pc:sldChg>
      <pc:sldChg chg="add">
        <pc:chgData name="Adrian Tovar" userId="62627940-85f3-4294-81d7-f15920b301d4" providerId="ADAL" clId="{69762CDC-D911-42DC-82D7-D96296CCD195}" dt="2019-12-05T06:04:48.537" v="5268"/>
        <pc:sldMkLst>
          <pc:docMk/>
          <pc:sldMk cId="1595331808" sldId="264"/>
        </pc:sldMkLst>
      </pc:sldChg>
      <pc:sldChg chg="delSp modSp add setBg delDesignElem">
        <pc:chgData name="Adrian Tovar" userId="62627940-85f3-4294-81d7-f15920b301d4" providerId="ADAL" clId="{69762CDC-D911-42DC-82D7-D96296CCD195}" dt="2019-12-05T06:05:37.275" v="5277" actId="5793"/>
        <pc:sldMkLst>
          <pc:docMk/>
          <pc:sldMk cId="1207348032" sldId="277"/>
        </pc:sldMkLst>
        <pc:spChg chg="mod">
          <ac:chgData name="Adrian Tovar" userId="62627940-85f3-4294-81d7-f15920b301d4" providerId="ADAL" clId="{69762CDC-D911-42DC-82D7-D96296CCD195}" dt="2019-12-05T06:05:37.275" v="5277" actId="5793"/>
          <ac:spMkLst>
            <pc:docMk/>
            <pc:sldMk cId="1207348032" sldId="277"/>
            <ac:spMk id="3" creationId="{B3E66F54-6AF7-4598-9AFC-4181CAF7174D}"/>
          </ac:spMkLst>
        </pc:spChg>
        <pc:spChg chg="del">
          <ac:chgData name="Adrian Tovar" userId="62627940-85f3-4294-81d7-f15920b301d4" providerId="ADAL" clId="{69762CDC-D911-42DC-82D7-D96296CCD195}" dt="2019-12-05T06:05:15.645" v="5270"/>
          <ac:spMkLst>
            <pc:docMk/>
            <pc:sldMk cId="1207348032" sldId="277"/>
            <ac:spMk id="9" creationId="{14BC3F7A-23AC-47BD-9139-D0ED188CE7B3}"/>
          </ac:spMkLst>
        </pc:spChg>
        <pc:grpChg chg="del">
          <ac:chgData name="Adrian Tovar" userId="62627940-85f3-4294-81d7-f15920b301d4" providerId="ADAL" clId="{69762CDC-D911-42DC-82D7-D96296CCD195}" dt="2019-12-05T06:05:15.645" v="5270"/>
          <ac:grpSpMkLst>
            <pc:docMk/>
            <pc:sldMk cId="1207348032" sldId="277"/>
            <ac:grpSpMk id="11" creationId="{454A6ACB-54FF-44BC-B34D-9CF96DDE4C88}"/>
          </ac:grpSpMkLst>
        </pc:grpChg>
      </pc:sldChg>
      <pc:sldChg chg="addSp delSp modSp add mod setBg">
        <pc:chgData name="Adrian Tovar" userId="62627940-85f3-4294-81d7-f15920b301d4" providerId="ADAL" clId="{69762CDC-D911-42DC-82D7-D96296CCD195}" dt="2019-12-06T05:06:31.409" v="7125" actId="113"/>
        <pc:sldMkLst>
          <pc:docMk/>
          <pc:sldMk cId="2394980744" sldId="278"/>
        </pc:sldMkLst>
        <pc:spChg chg="mod">
          <ac:chgData name="Adrian Tovar" userId="62627940-85f3-4294-81d7-f15920b301d4" providerId="ADAL" clId="{69762CDC-D911-42DC-82D7-D96296CCD195}" dt="2019-12-06T04:51:35.243" v="6250" actId="1076"/>
          <ac:spMkLst>
            <pc:docMk/>
            <pc:sldMk cId="2394980744" sldId="278"/>
            <ac:spMk id="2" creationId="{A0F88FD2-08A9-4E23-A7DA-082300AA9E06}"/>
          </ac:spMkLst>
        </pc:spChg>
        <pc:spChg chg="mod ord">
          <ac:chgData name="Adrian Tovar" userId="62627940-85f3-4294-81d7-f15920b301d4" providerId="ADAL" clId="{69762CDC-D911-42DC-82D7-D96296CCD195}" dt="2019-12-06T05:06:31.409" v="7125" actId="113"/>
          <ac:spMkLst>
            <pc:docMk/>
            <pc:sldMk cId="2394980744" sldId="278"/>
            <ac:spMk id="3" creationId="{F8D4548C-35E4-4F9E-886A-D3F02AE1A708}"/>
          </ac:spMkLst>
        </pc:spChg>
        <pc:spChg chg="add del">
          <ac:chgData name="Adrian Tovar" userId="62627940-85f3-4294-81d7-f15920b301d4" providerId="ADAL" clId="{69762CDC-D911-42DC-82D7-D96296CCD195}" dt="2019-12-06T04:48:15.461" v="6213" actId="26606"/>
          <ac:spMkLst>
            <pc:docMk/>
            <pc:sldMk cId="2394980744" sldId="278"/>
            <ac:spMk id="10" creationId="{1C7FF924-8DA0-4BE9-8C7E-095B0EC13A44}"/>
          </ac:spMkLst>
        </pc:spChg>
        <pc:grpChg chg="add del">
          <ac:chgData name="Adrian Tovar" userId="62627940-85f3-4294-81d7-f15920b301d4" providerId="ADAL" clId="{69762CDC-D911-42DC-82D7-D96296CCD195}" dt="2019-12-06T04:48:15.461" v="6213" actId="26606"/>
          <ac:grpSpMkLst>
            <pc:docMk/>
            <pc:sldMk cId="2394980744" sldId="278"/>
            <ac:grpSpMk id="12" creationId="{5029B4A8-2CF0-48DC-B29E-F3B62EDDC445}"/>
          </ac:grpSpMkLst>
        </pc:grpChg>
        <pc:picChg chg="add mod">
          <ac:chgData name="Adrian Tovar" userId="62627940-85f3-4294-81d7-f15920b301d4" providerId="ADAL" clId="{69762CDC-D911-42DC-82D7-D96296CCD195}" dt="2019-12-06T04:48:48.847" v="6219" actId="1076"/>
          <ac:picMkLst>
            <pc:docMk/>
            <pc:sldMk cId="2394980744" sldId="278"/>
            <ac:picMk id="5" creationId="{3EA0D20B-0F0A-4B9B-A585-D4E49E23BCFA}"/>
          </ac:picMkLst>
        </pc:picChg>
        <pc:picChg chg="add mod">
          <ac:chgData name="Adrian Tovar" userId="62627940-85f3-4294-81d7-f15920b301d4" providerId="ADAL" clId="{69762CDC-D911-42DC-82D7-D96296CCD195}" dt="2019-12-06T04:51:03.606" v="6244" actId="1076"/>
          <ac:picMkLst>
            <pc:docMk/>
            <pc:sldMk cId="2394980744" sldId="278"/>
            <ac:picMk id="7" creationId="{268F5487-9F2B-467F-B1F2-E16B54C96CFB}"/>
          </ac:picMkLst>
        </pc:picChg>
        <pc:picChg chg="add mod">
          <ac:chgData name="Adrian Tovar" userId="62627940-85f3-4294-81d7-f15920b301d4" providerId="ADAL" clId="{69762CDC-D911-42DC-82D7-D96296CCD195}" dt="2019-12-06T04:51:00.960" v="6243" actId="1076"/>
          <ac:picMkLst>
            <pc:docMk/>
            <pc:sldMk cId="2394980744" sldId="278"/>
            <ac:picMk id="9" creationId="{390DDFEA-2386-4677-A3C1-EF95DB411E18}"/>
          </ac:picMkLst>
        </pc:picChg>
      </pc:sldChg>
      <pc:sldChg chg="addSp modSp add mod setBg">
        <pc:chgData name="Adrian Tovar" userId="62627940-85f3-4294-81d7-f15920b301d4" providerId="ADAL" clId="{69762CDC-D911-42DC-82D7-D96296CCD195}" dt="2019-12-06T05:05:48.543" v="7098" actId="13926"/>
        <pc:sldMkLst>
          <pc:docMk/>
          <pc:sldMk cId="1412131224" sldId="279"/>
        </pc:sldMkLst>
        <pc:spChg chg="mod ord">
          <ac:chgData name="Adrian Tovar" userId="62627940-85f3-4294-81d7-f15920b301d4" providerId="ADAL" clId="{69762CDC-D911-42DC-82D7-D96296CCD195}" dt="2019-12-06T05:01:02.136" v="7040" actId="1076"/>
          <ac:spMkLst>
            <pc:docMk/>
            <pc:sldMk cId="1412131224" sldId="279"/>
            <ac:spMk id="2" creationId="{E7174285-68C4-4CDA-83D5-7DC482CDEBFB}"/>
          </ac:spMkLst>
        </pc:spChg>
        <pc:spChg chg="mod ord">
          <ac:chgData name="Adrian Tovar" userId="62627940-85f3-4294-81d7-f15920b301d4" providerId="ADAL" clId="{69762CDC-D911-42DC-82D7-D96296CCD195}" dt="2019-12-06T05:05:48.543" v="7098" actId="13926"/>
          <ac:spMkLst>
            <pc:docMk/>
            <pc:sldMk cId="1412131224" sldId="279"/>
            <ac:spMk id="3" creationId="{158EDBD9-2B51-4915-B063-74F1581E336A}"/>
          </ac:spMkLst>
        </pc:spChg>
        <pc:spChg chg="add">
          <ac:chgData name="Adrian Tovar" userId="62627940-85f3-4294-81d7-f15920b301d4" providerId="ADAL" clId="{69762CDC-D911-42DC-82D7-D96296CCD195}" dt="2019-12-06T05:00:53.277" v="7037" actId="26606"/>
          <ac:spMkLst>
            <pc:docMk/>
            <pc:sldMk cId="1412131224" sldId="279"/>
            <ac:spMk id="71" creationId="{11564CA4-59C9-4DAC-950E-61D1FA278705}"/>
          </ac:spMkLst>
        </pc:spChg>
        <pc:grpChg chg="add">
          <ac:chgData name="Adrian Tovar" userId="62627940-85f3-4294-81d7-f15920b301d4" providerId="ADAL" clId="{69762CDC-D911-42DC-82D7-D96296CCD195}" dt="2019-12-06T05:00:53.277" v="7037" actId="26606"/>
          <ac:grpSpMkLst>
            <pc:docMk/>
            <pc:sldMk cId="1412131224" sldId="279"/>
            <ac:grpSpMk id="73" creationId="{E74380E0-C298-4F18-9189-C236E8B829D3}"/>
          </ac:grpSpMkLst>
        </pc:grpChg>
        <pc:picChg chg="add mod ord">
          <ac:chgData name="Adrian Tovar" userId="62627940-85f3-4294-81d7-f15920b301d4" providerId="ADAL" clId="{69762CDC-D911-42DC-82D7-D96296CCD195}" dt="2019-12-06T05:00:55.742" v="7038" actId="27614"/>
          <ac:picMkLst>
            <pc:docMk/>
            <pc:sldMk cId="1412131224" sldId="279"/>
            <ac:picMk id="4" creationId="{0CF68906-B9B7-4F87-9D89-9C490B10EEFF}"/>
          </ac:picMkLst>
        </pc:picChg>
        <pc:picChg chg="add mod">
          <ac:chgData name="Adrian Tovar" userId="62627940-85f3-4294-81d7-f15920b301d4" providerId="ADAL" clId="{69762CDC-D911-42DC-82D7-D96296CCD195}" dt="2019-12-06T05:00:55.744" v="7039" actId="962"/>
          <ac:picMkLst>
            <pc:docMk/>
            <pc:sldMk cId="1412131224" sldId="279"/>
            <ac:picMk id="6" creationId="{C68D1EEC-DDA0-480B-8F46-FDA7ADC775CA}"/>
          </ac:picMkLst>
        </pc:picChg>
        <pc:picChg chg="add mod">
          <ac:chgData name="Adrian Tovar" userId="62627940-85f3-4294-81d7-f15920b301d4" providerId="ADAL" clId="{69762CDC-D911-42DC-82D7-D96296CCD195}" dt="2019-12-06T05:00:53.277" v="7037" actId="26606"/>
          <ac:picMkLst>
            <pc:docMk/>
            <pc:sldMk cId="1412131224" sldId="279"/>
            <ac:picMk id="1026" creationId="{28C09E70-4E0D-4F4C-971A-FE93FE419CF4}"/>
          </ac:picMkLst>
        </pc:picChg>
      </pc:sldChg>
      <pc:sldChg chg="addSp modSp add mod setBg">
        <pc:chgData name="Adrian Tovar" userId="62627940-85f3-4294-81d7-f15920b301d4" providerId="ADAL" clId="{69762CDC-D911-42DC-82D7-D96296CCD195}" dt="2019-12-06T05:26:35.500" v="7728" actId="1076"/>
        <pc:sldMkLst>
          <pc:docMk/>
          <pc:sldMk cId="2693501504" sldId="280"/>
        </pc:sldMkLst>
        <pc:spChg chg="mod">
          <ac:chgData name="Adrian Tovar" userId="62627940-85f3-4294-81d7-f15920b301d4" providerId="ADAL" clId="{69762CDC-D911-42DC-82D7-D96296CCD195}" dt="2019-12-06T05:24:39.220" v="7717" actId="26606"/>
          <ac:spMkLst>
            <pc:docMk/>
            <pc:sldMk cId="2693501504" sldId="280"/>
            <ac:spMk id="2" creationId="{25BD1808-DF92-4DD6-BB0A-ACA8A8A00CE4}"/>
          </ac:spMkLst>
        </pc:spChg>
        <pc:spChg chg="mod">
          <ac:chgData name="Adrian Tovar" userId="62627940-85f3-4294-81d7-f15920b301d4" providerId="ADAL" clId="{69762CDC-D911-42DC-82D7-D96296CCD195}" dt="2019-12-06T05:26:25.833" v="7725" actId="27636"/>
          <ac:spMkLst>
            <pc:docMk/>
            <pc:sldMk cId="2693501504" sldId="280"/>
            <ac:spMk id="3" creationId="{EB292086-6C5C-4B01-AF24-9AC33F12FD4E}"/>
          </ac:spMkLst>
        </pc:spChg>
        <pc:spChg chg="add">
          <ac:chgData name="Adrian Tovar" userId="62627940-85f3-4294-81d7-f15920b301d4" providerId="ADAL" clId="{69762CDC-D911-42DC-82D7-D96296CCD195}" dt="2019-12-06T05:26:10.445" v="7721" actId="26606"/>
          <ac:spMkLst>
            <pc:docMk/>
            <pc:sldMk cId="2693501504" sldId="280"/>
            <ac:spMk id="12" creationId="{4C2942D7-93C6-415E-A780-1C2AE27E04AF}"/>
          </ac:spMkLst>
        </pc:spChg>
        <pc:picChg chg="add mod">
          <ac:chgData name="Adrian Tovar" userId="62627940-85f3-4294-81d7-f15920b301d4" providerId="ADAL" clId="{69762CDC-D911-42DC-82D7-D96296CCD195}" dt="2019-12-06T05:26:35.500" v="7728" actId="1076"/>
          <ac:picMkLst>
            <pc:docMk/>
            <pc:sldMk cId="2693501504" sldId="280"/>
            <ac:picMk id="5" creationId="{F11B6419-33E6-4316-B522-573D70DBC78E}"/>
          </ac:picMkLst>
        </pc:picChg>
        <pc:picChg chg="add mod">
          <ac:chgData name="Adrian Tovar" userId="62627940-85f3-4294-81d7-f15920b301d4" providerId="ADAL" clId="{69762CDC-D911-42DC-82D7-D96296CCD195}" dt="2019-12-06T05:26:31.861" v="7726" actId="14100"/>
          <ac:picMkLst>
            <pc:docMk/>
            <pc:sldMk cId="2693501504" sldId="280"/>
            <ac:picMk id="7" creationId="{6F2E6C9D-EE5F-48B7-80F9-0085956A4B17}"/>
          </ac:picMkLst>
        </pc:picChg>
      </pc:sldChg>
      <pc:sldChg chg="add del">
        <pc:chgData name="Adrian Tovar" userId="62627940-85f3-4294-81d7-f15920b301d4" providerId="ADAL" clId="{69762CDC-D911-42DC-82D7-D96296CCD195}" dt="2019-12-06T05:31:03.135" v="7730" actId="2696"/>
        <pc:sldMkLst>
          <pc:docMk/>
          <pc:sldMk cId="804935269" sldId="281"/>
        </pc:sldMkLst>
      </pc:sldChg>
      <pc:sldChg chg="modSp add">
        <pc:chgData name="Adrian Tovar" userId="62627940-85f3-4294-81d7-f15920b301d4" providerId="ADAL" clId="{69762CDC-D911-42DC-82D7-D96296CCD195}" dt="2019-12-06T05:32:09.248" v="7739" actId="1076"/>
        <pc:sldMkLst>
          <pc:docMk/>
          <pc:sldMk cId="3105805858" sldId="281"/>
        </pc:sldMkLst>
        <pc:spChg chg="mod">
          <ac:chgData name="Adrian Tovar" userId="62627940-85f3-4294-81d7-f15920b301d4" providerId="ADAL" clId="{69762CDC-D911-42DC-82D7-D96296CCD195}" dt="2019-12-06T05:31:15.211" v="7733" actId="1076"/>
          <ac:spMkLst>
            <pc:docMk/>
            <pc:sldMk cId="3105805858" sldId="281"/>
            <ac:spMk id="2" creationId="{365F3F18-9EDC-4E94-94B9-2210329F9588}"/>
          </ac:spMkLst>
        </pc:spChg>
        <pc:spChg chg="mod">
          <ac:chgData name="Adrian Tovar" userId="62627940-85f3-4294-81d7-f15920b301d4" providerId="ADAL" clId="{69762CDC-D911-42DC-82D7-D96296CCD195}" dt="2019-12-06T05:31:58.060" v="7736" actId="1076"/>
          <ac:spMkLst>
            <pc:docMk/>
            <pc:sldMk cId="3105805858" sldId="281"/>
            <ac:spMk id="3" creationId="{A1A7DC1E-1EFD-4E9E-8E6D-302E4F8E493A}"/>
          </ac:spMkLst>
        </pc:spChg>
        <pc:picChg chg="mod">
          <ac:chgData name="Adrian Tovar" userId="62627940-85f3-4294-81d7-f15920b301d4" providerId="ADAL" clId="{69762CDC-D911-42DC-82D7-D96296CCD195}" dt="2019-12-06T05:31:26.364" v="7734" actId="1076"/>
          <ac:picMkLst>
            <pc:docMk/>
            <pc:sldMk cId="3105805858" sldId="281"/>
            <ac:picMk id="4" creationId="{21ACAF69-5202-46FF-94DD-CF34F417D9BE}"/>
          </ac:picMkLst>
        </pc:picChg>
        <pc:picChg chg="mod">
          <ac:chgData name="Adrian Tovar" userId="62627940-85f3-4294-81d7-f15920b301d4" providerId="ADAL" clId="{69762CDC-D911-42DC-82D7-D96296CCD195}" dt="2019-12-06T05:32:09.248" v="7739" actId="1076"/>
          <ac:picMkLst>
            <pc:docMk/>
            <pc:sldMk cId="3105805858" sldId="281"/>
            <ac:picMk id="8" creationId="{0B1D1EF8-6F23-4DB9-B2CB-B0A96657DF9E}"/>
          </ac:picMkLst>
        </pc:picChg>
      </pc:sldChg>
      <pc:sldChg chg="addSp modSp add modAnim">
        <pc:chgData name="Adrian Tovar" userId="62627940-85f3-4294-81d7-f15920b301d4" providerId="ADAL" clId="{69762CDC-D911-42DC-82D7-D96296CCD195}" dt="2019-12-06T05:42:58.830" v="8372"/>
        <pc:sldMkLst>
          <pc:docMk/>
          <pc:sldMk cId="1667862057" sldId="282"/>
        </pc:sldMkLst>
        <pc:spChg chg="mod">
          <ac:chgData name="Adrian Tovar" userId="62627940-85f3-4294-81d7-f15920b301d4" providerId="ADAL" clId="{69762CDC-D911-42DC-82D7-D96296CCD195}" dt="2019-12-06T05:35:39.453" v="8342" actId="1076"/>
          <ac:spMkLst>
            <pc:docMk/>
            <pc:sldMk cId="1667862057" sldId="282"/>
            <ac:spMk id="2" creationId="{7B806843-76B4-424E-9820-124D72ADF057}"/>
          </ac:spMkLst>
        </pc:spChg>
        <pc:spChg chg="mod">
          <ac:chgData name="Adrian Tovar" userId="62627940-85f3-4294-81d7-f15920b301d4" providerId="ADAL" clId="{69762CDC-D911-42DC-82D7-D96296CCD195}" dt="2019-12-06T05:42:15.124" v="8363" actId="13926"/>
          <ac:spMkLst>
            <pc:docMk/>
            <pc:sldMk cId="1667862057" sldId="282"/>
            <ac:spMk id="3" creationId="{1C574F3A-7EBE-4A72-9E1C-24A81678602E}"/>
          </ac:spMkLst>
        </pc:spChg>
        <pc:picChg chg="add mod">
          <ac:chgData name="Adrian Tovar" userId="62627940-85f3-4294-81d7-f15920b301d4" providerId="ADAL" clId="{69762CDC-D911-42DC-82D7-D96296CCD195}" dt="2019-12-06T05:42:26.526" v="8365" actId="1076"/>
          <ac:picMkLst>
            <pc:docMk/>
            <pc:sldMk cId="1667862057" sldId="282"/>
            <ac:picMk id="4" creationId="{43D87F8B-5E9E-47EF-BA79-147CB079DFEB}"/>
          </ac:picMkLst>
        </pc:picChg>
        <pc:picChg chg="add mod">
          <ac:chgData name="Adrian Tovar" userId="62627940-85f3-4294-81d7-f15920b301d4" providerId="ADAL" clId="{69762CDC-D911-42DC-82D7-D96296CCD195}" dt="2019-12-06T05:42:36.927" v="8367" actId="1076"/>
          <ac:picMkLst>
            <pc:docMk/>
            <pc:sldMk cId="1667862057" sldId="282"/>
            <ac:picMk id="5" creationId="{D8425A31-D598-4621-B7F3-07645F4CD50E}"/>
          </ac:picMkLst>
        </pc:picChg>
        <pc:picChg chg="add mod">
          <ac:chgData name="Adrian Tovar" userId="62627940-85f3-4294-81d7-f15920b301d4" providerId="ADAL" clId="{69762CDC-D911-42DC-82D7-D96296CCD195}" dt="2019-12-06T05:42:55.385" v="8370" actId="1076"/>
          <ac:picMkLst>
            <pc:docMk/>
            <pc:sldMk cId="1667862057" sldId="282"/>
            <ac:picMk id="6" creationId="{8C1AA3F9-DAC2-4693-B295-BF770FB13A65}"/>
          </ac:picMkLst>
        </pc:picChg>
      </pc:sldChg>
      <pc:sldChg chg="addSp modSp add mod setBg">
        <pc:chgData name="Adrian Tovar" userId="62627940-85f3-4294-81d7-f15920b301d4" providerId="ADAL" clId="{69762CDC-D911-42DC-82D7-D96296CCD195}" dt="2019-12-08T04:57:18.542" v="11806" actId="27636"/>
        <pc:sldMkLst>
          <pc:docMk/>
          <pc:sldMk cId="3080295459" sldId="283"/>
        </pc:sldMkLst>
        <pc:spChg chg="mod">
          <ac:chgData name="Adrian Tovar" userId="62627940-85f3-4294-81d7-f15920b301d4" providerId="ADAL" clId="{69762CDC-D911-42DC-82D7-D96296CCD195}" dt="2019-12-08T04:57:06.151" v="11799" actId="1076"/>
          <ac:spMkLst>
            <pc:docMk/>
            <pc:sldMk cId="3080295459" sldId="283"/>
            <ac:spMk id="2" creationId="{A8E1CB93-E0D6-4F54-A3A2-DAB5B12DECC6}"/>
          </ac:spMkLst>
        </pc:spChg>
        <pc:spChg chg="mod">
          <ac:chgData name="Adrian Tovar" userId="62627940-85f3-4294-81d7-f15920b301d4" providerId="ADAL" clId="{69762CDC-D911-42DC-82D7-D96296CCD195}" dt="2019-12-08T04:57:18.542" v="11806" actId="27636"/>
          <ac:spMkLst>
            <pc:docMk/>
            <pc:sldMk cId="3080295459" sldId="283"/>
            <ac:spMk id="3" creationId="{E4257283-9D06-460C-9264-A2B9257957E1}"/>
          </ac:spMkLst>
        </pc:spChg>
        <pc:spChg chg="add">
          <ac:chgData name="Adrian Tovar" userId="62627940-85f3-4294-81d7-f15920b301d4" providerId="ADAL" clId="{69762CDC-D911-42DC-82D7-D96296CCD195}" dt="2019-12-08T04:56:54.342" v="11798" actId="26606"/>
          <ac:spMkLst>
            <pc:docMk/>
            <pc:sldMk cId="3080295459" sldId="283"/>
            <ac:spMk id="10" creationId="{484E34F7-E155-426C-A88E-8AEA6CF3F7EC}"/>
          </ac:spMkLst>
        </pc:spChg>
        <pc:picChg chg="add mod">
          <ac:chgData name="Adrian Tovar" userId="62627940-85f3-4294-81d7-f15920b301d4" providerId="ADAL" clId="{69762CDC-D911-42DC-82D7-D96296CCD195}" dt="2019-12-08T04:56:54.342" v="11798" actId="26606"/>
          <ac:picMkLst>
            <pc:docMk/>
            <pc:sldMk cId="3080295459" sldId="283"/>
            <ac:picMk id="5" creationId="{E82B39DF-3DE4-49B4-B287-85531D99FFF0}"/>
          </ac:picMkLst>
        </pc:picChg>
      </pc:sldChg>
      <pc:sldChg chg="addSp delSp modSp add mod setBg">
        <pc:chgData name="Adrian Tovar" userId="62627940-85f3-4294-81d7-f15920b301d4" providerId="ADAL" clId="{69762CDC-D911-42DC-82D7-D96296CCD195}" dt="2019-12-08T05:01:50.788" v="11844" actId="255"/>
        <pc:sldMkLst>
          <pc:docMk/>
          <pc:sldMk cId="2200957396" sldId="284"/>
        </pc:sldMkLst>
        <pc:spChg chg="mod ord">
          <ac:chgData name="Adrian Tovar" userId="62627940-85f3-4294-81d7-f15920b301d4" providerId="ADAL" clId="{69762CDC-D911-42DC-82D7-D96296CCD195}" dt="2019-12-08T05:01:30.595" v="11842" actId="1076"/>
          <ac:spMkLst>
            <pc:docMk/>
            <pc:sldMk cId="2200957396" sldId="284"/>
            <ac:spMk id="2" creationId="{4D9C58A8-907D-4940-A171-A89C1AB3CBD5}"/>
          </ac:spMkLst>
        </pc:spChg>
        <pc:spChg chg="mod ord">
          <ac:chgData name="Adrian Tovar" userId="62627940-85f3-4294-81d7-f15920b301d4" providerId="ADAL" clId="{69762CDC-D911-42DC-82D7-D96296CCD195}" dt="2019-12-08T05:01:50.788" v="11844" actId="255"/>
          <ac:spMkLst>
            <pc:docMk/>
            <pc:sldMk cId="2200957396" sldId="284"/>
            <ac:spMk id="3" creationId="{811E7DDC-B72A-4261-9CEF-F9F7AB218B40}"/>
          </ac:spMkLst>
        </pc:spChg>
        <pc:spChg chg="add">
          <ac:chgData name="Adrian Tovar" userId="62627940-85f3-4294-81d7-f15920b301d4" providerId="ADAL" clId="{69762CDC-D911-42DC-82D7-D96296CCD195}" dt="2019-12-08T05:01:20.019" v="11840" actId="26606"/>
          <ac:spMkLst>
            <pc:docMk/>
            <pc:sldMk cId="2200957396" sldId="284"/>
            <ac:spMk id="14" creationId="{75697405-D261-4D6B-8E15-0FF5AE9DD206}"/>
          </ac:spMkLst>
        </pc:spChg>
        <pc:grpChg chg="add">
          <ac:chgData name="Adrian Tovar" userId="62627940-85f3-4294-81d7-f15920b301d4" providerId="ADAL" clId="{69762CDC-D911-42DC-82D7-D96296CCD195}" dt="2019-12-08T05:01:20.019" v="11840" actId="26606"/>
          <ac:grpSpMkLst>
            <pc:docMk/>
            <pc:sldMk cId="2200957396" sldId="284"/>
            <ac:grpSpMk id="16" creationId="{19373530-15FD-4390-A707-0FA6DA4D5133}"/>
          </ac:grpSpMkLst>
        </pc:grpChg>
        <pc:graphicFrameChg chg="add del mod">
          <ac:chgData name="Adrian Tovar" userId="62627940-85f3-4294-81d7-f15920b301d4" providerId="ADAL" clId="{69762CDC-D911-42DC-82D7-D96296CCD195}" dt="2019-12-08T05:00:49.698" v="11834"/>
          <ac:graphicFrameMkLst>
            <pc:docMk/>
            <pc:sldMk cId="2200957396" sldId="284"/>
            <ac:graphicFrameMk id="6" creationId="{CEFAB7CF-B297-476C-BB01-27D43A658606}"/>
          </ac:graphicFrameMkLst>
        </pc:graphicFrameChg>
        <pc:picChg chg="add mod ord">
          <ac:chgData name="Adrian Tovar" userId="62627940-85f3-4294-81d7-f15920b301d4" providerId="ADAL" clId="{69762CDC-D911-42DC-82D7-D96296CCD195}" dt="2019-12-08T05:01:20.019" v="11840" actId="26606"/>
          <ac:picMkLst>
            <pc:docMk/>
            <pc:sldMk cId="2200957396" sldId="284"/>
            <ac:picMk id="5" creationId="{29B20125-5D72-414A-94EC-511F5F32CF6D}"/>
          </ac:picMkLst>
        </pc:picChg>
        <pc:picChg chg="add mod">
          <ac:chgData name="Adrian Tovar" userId="62627940-85f3-4294-81d7-f15920b301d4" providerId="ADAL" clId="{69762CDC-D911-42DC-82D7-D96296CCD195}" dt="2019-12-08T05:01:20.019" v="11840" actId="26606"/>
          <ac:picMkLst>
            <pc:docMk/>
            <pc:sldMk cId="2200957396" sldId="284"/>
            <ac:picMk id="7" creationId="{74ECCB46-2283-4B55-8981-EBDBC5243A70}"/>
          </ac:picMkLst>
        </pc:picChg>
        <pc:picChg chg="add mod">
          <ac:chgData name="Adrian Tovar" userId="62627940-85f3-4294-81d7-f15920b301d4" providerId="ADAL" clId="{69762CDC-D911-42DC-82D7-D96296CCD195}" dt="2019-12-08T05:01:20.019" v="11840" actId="26606"/>
          <ac:picMkLst>
            <pc:docMk/>
            <pc:sldMk cId="2200957396" sldId="284"/>
            <ac:picMk id="9" creationId="{FECF5CCB-B6E8-4FF7-8A19-586838F22A17}"/>
          </ac:picMkLst>
        </pc:picChg>
      </pc:sldChg>
      <pc:sldChg chg="addSp modSp add">
        <pc:chgData name="Adrian Tovar" userId="62627940-85f3-4294-81d7-f15920b301d4" providerId="ADAL" clId="{69762CDC-D911-42DC-82D7-D96296CCD195}" dt="2019-12-08T05:05:02.144" v="11981" actId="1076"/>
        <pc:sldMkLst>
          <pc:docMk/>
          <pc:sldMk cId="2698536934" sldId="285"/>
        </pc:sldMkLst>
        <pc:spChg chg="mod">
          <ac:chgData name="Adrian Tovar" userId="62627940-85f3-4294-81d7-f15920b301d4" providerId="ADAL" clId="{69762CDC-D911-42DC-82D7-D96296CCD195}" dt="2019-12-08T05:04:49.301" v="11976" actId="1076"/>
          <ac:spMkLst>
            <pc:docMk/>
            <pc:sldMk cId="2698536934" sldId="285"/>
            <ac:spMk id="2" creationId="{4F3C7414-8967-4F52-8E4F-631B9D4D633D}"/>
          </ac:spMkLst>
        </pc:spChg>
        <pc:spChg chg="mod">
          <ac:chgData name="Adrian Tovar" userId="62627940-85f3-4294-81d7-f15920b301d4" providerId="ADAL" clId="{69762CDC-D911-42DC-82D7-D96296CCD195}" dt="2019-12-08T05:04:12.256" v="11968" actId="313"/>
          <ac:spMkLst>
            <pc:docMk/>
            <pc:sldMk cId="2698536934" sldId="285"/>
            <ac:spMk id="3" creationId="{99DA70CC-83D9-4B20-B11B-AC0320189609}"/>
          </ac:spMkLst>
        </pc:spChg>
        <pc:picChg chg="add mod">
          <ac:chgData name="Adrian Tovar" userId="62627940-85f3-4294-81d7-f15920b301d4" providerId="ADAL" clId="{69762CDC-D911-42DC-82D7-D96296CCD195}" dt="2019-12-08T05:05:02.144" v="11981" actId="1076"/>
          <ac:picMkLst>
            <pc:docMk/>
            <pc:sldMk cId="2698536934" sldId="285"/>
            <ac:picMk id="5" creationId="{A6E7CBCE-14F6-4075-809F-CEA6A4116849}"/>
          </ac:picMkLst>
        </pc:picChg>
        <pc:picChg chg="add mod">
          <ac:chgData name="Adrian Tovar" userId="62627940-85f3-4294-81d7-f15920b301d4" providerId="ADAL" clId="{69762CDC-D911-42DC-82D7-D96296CCD195}" dt="2019-12-08T05:04:59.030" v="11980" actId="1076"/>
          <ac:picMkLst>
            <pc:docMk/>
            <pc:sldMk cId="2698536934" sldId="285"/>
            <ac:picMk id="7" creationId="{9FCBF44C-CEE5-4288-A572-0CB3B6661348}"/>
          </ac:picMkLst>
        </pc:picChg>
      </pc:sldChg>
      <pc:sldChg chg="addSp delSp modSp add mod setBg">
        <pc:chgData name="Adrian Tovar" userId="62627940-85f3-4294-81d7-f15920b301d4" providerId="ADAL" clId="{69762CDC-D911-42DC-82D7-D96296CCD195}" dt="2019-12-08T05:24:03.689" v="12308" actId="1076"/>
        <pc:sldMkLst>
          <pc:docMk/>
          <pc:sldMk cId="1982700" sldId="286"/>
        </pc:sldMkLst>
        <pc:spChg chg="mod ord">
          <ac:chgData name="Adrian Tovar" userId="62627940-85f3-4294-81d7-f15920b301d4" providerId="ADAL" clId="{69762CDC-D911-42DC-82D7-D96296CCD195}" dt="2019-12-08T05:23:56.786" v="12305" actId="1076"/>
          <ac:spMkLst>
            <pc:docMk/>
            <pc:sldMk cId="1982700" sldId="286"/>
            <ac:spMk id="2" creationId="{4F650633-F4DB-41B2-9333-A9E2EA815A2D}"/>
          </ac:spMkLst>
        </pc:spChg>
        <pc:spChg chg="mod ord">
          <ac:chgData name="Adrian Tovar" userId="62627940-85f3-4294-81d7-f15920b301d4" providerId="ADAL" clId="{69762CDC-D911-42DC-82D7-D96296CCD195}" dt="2019-12-08T05:23:50.888" v="12304" actId="14100"/>
          <ac:spMkLst>
            <pc:docMk/>
            <pc:sldMk cId="1982700" sldId="286"/>
            <ac:spMk id="3" creationId="{3DD94255-E6EE-4B9E-89B2-D86A84E14BF9}"/>
          </ac:spMkLst>
        </pc:spChg>
        <pc:spChg chg="add del">
          <ac:chgData name="Adrian Tovar" userId="62627940-85f3-4294-81d7-f15920b301d4" providerId="ADAL" clId="{69762CDC-D911-42DC-82D7-D96296CCD195}" dt="2019-12-08T05:23:00.819" v="12287" actId="26606"/>
          <ac:spMkLst>
            <pc:docMk/>
            <pc:sldMk cId="1982700" sldId="286"/>
            <ac:spMk id="71" creationId="{881BB01C-2DAE-48BD-8E81-DAE2E1BC4DA8}"/>
          </ac:spMkLst>
        </pc:spChg>
        <pc:grpChg chg="add del">
          <ac:chgData name="Adrian Tovar" userId="62627940-85f3-4294-81d7-f15920b301d4" providerId="ADAL" clId="{69762CDC-D911-42DC-82D7-D96296CCD195}" dt="2019-12-08T05:23:00.819" v="12287" actId="26606"/>
          <ac:grpSpMkLst>
            <pc:docMk/>
            <pc:sldMk cId="1982700" sldId="286"/>
            <ac:grpSpMk id="73" creationId="{AD55FF18-1979-4730-A345-E74E328F0777}"/>
          </ac:grpSpMkLst>
        </pc:grpChg>
        <pc:picChg chg="add mod">
          <ac:chgData name="Adrian Tovar" userId="62627940-85f3-4294-81d7-f15920b301d4" providerId="ADAL" clId="{69762CDC-D911-42DC-82D7-D96296CCD195}" dt="2019-12-08T05:24:03.689" v="12308" actId="1076"/>
          <ac:picMkLst>
            <pc:docMk/>
            <pc:sldMk cId="1982700" sldId="286"/>
            <ac:picMk id="5" creationId="{8FFAC372-77C0-4747-BA41-152585F4E66B}"/>
          </ac:picMkLst>
        </pc:picChg>
        <pc:picChg chg="add mod ord">
          <ac:chgData name="Adrian Tovar" userId="62627940-85f3-4294-81d7-f15920b301d4" providerId="ADAL" clId="{69762CDC-D911-42DC-82D7-D96296CCD195}" dt="2019-12-08T05:24:02.124" v="12307" actId="1076"/>
          <ac:picMkLst>
            <pc:docMk/>
            <pc:sldMk cId="1982700" sldId="286"/>
            <ac:picMk id="2050" creationId="{BCAB8F71-65A3-4E00-BF94-24E1025D7F5D}"/>
          </ac:picMkLst>
        </pc:picChg>
      </pc:sldChg>
      <pc:sldChg chg="addSp delSp modSp add mod setBg">
        <pc:chgData name="Adrian Tovar" userId="62627940-85f3-4294-81d7-f15920b301d4" providerId="ADAL" clId="{69762CDC-D911-42DC-82D7-D96296CCD195}" dt="2019-12-08T05:22:01.974" v="12283" actId="1076"/>
        <pc:sldMkLst>
          <pc:docMk/>
          <pc:sldMk cId="3970493464" sldId="287"/>
        </pc:sldMkLst>
        <pc:spChg chg="mod ord">
          <ac:chgData name="Adrian Tovar" userId="62627940-85f3-4294-81d7-f15920b301d4" providerId="ADAL" clId="{69762CDC-D911-42DC-82D7-D96296CCD195}" dt="2019-12-08T05:21:37.575" v="12281" actId="26606"/>
          <ac:spMkLst>
            <pc:docMk/>
            <pc:sldMk cId="3970493464" sldId="287"/>
            <ac:spMk id="2" creationId="{95C81C65-7546-467F-97A7-C480A6C2CEAF}"/>
          </ac:spMkLst>
        </pc:spChg>
        <pc:spChg chg="mod ord">
          <ac:chgData name="Adrian Tovar" userId="62627940-85f3-4294-81d7-f15920b301d4" providerId="ADAL" clId="{69762CDC-D911-42DC-82D7-D96296CCD195}" dt="2019-12-08T05:21:37.575" v="12281" actId="26606"/>
          <ac:spMkLst>
            <pc:docMk/>
            <pc:sldMk cId="3970493464" sldId="287"/>
            <ac:spMk id="3" creationId="{6611A994-3172-43C6-9392-723EF30CE38D}"/>
          </ac:spMkLst>
        </pc:spChg>
        <pc:spChg chg="add del">
          <ac:chgData name="Adrian Tovar" userId="62627940-85f3-4294-81d7-f15920b301d4" providerId="ADAL" clId="{69762CDC-D911-42DC-82D7-D96296CCD195}" dt="2019-12-08T05:21:34.466" v="12276" actId="26606"/>
          <ac:spMkLst>
            <pc:docMk/>
            <pc:sldMk cId="3970493464" sldId="287"/>
            <ac:spMk id="73" creationId="{881BB01C-2DAE-48BD-8E81-DAE2E1BC4DA8}"/>
          </ac:spMkLst>
        </pc:spChg>
        <pc:spChg chg="add del">
          <ac:chgData name="Adrian Tovar" userId="62627940-85f3-4294-81d7-f15920b301d4" providerId="ADAL" clId="{69762CDC-D911-42DC-82D7-D96296CCD195}" dt="2019-12-08T05:21:36.403" v="12278" actId="26606"/>
          <ac:spMkLst>
            <pc:docMk/>
            <pc:sldMk cId="3970493464" sldId="287"/>
            <ac:spMk id="79" creationId="{504B0465-3B07-49BF-BEA7-D81476246293}"/>
          </ac:spMkLst>
        </pc:spChg>
        <pc:spChg chg="add del">
          <ac:chgData name="Adrian Tovar" userId="62627940-85f3-4294-81d7-f15920b301d4" providerId="ADAL" clId="{69762CDC-D911-42DC-82D7-D96296CCD195}" dt="2019-12-08T05:21:36.403" v="12278" actId="26606"/>
          <ac:spMkLst>
            <pc:docMk/>
            <pc:sldMk cId="3970493464" sldId="287"/>
            <ac:spMk id="81" creationId="{49B7FFA5-14CB-4A4F-9BCC-CA3AA5D9D276}"/>
          </ac:spMkLst>
        </pc:spChg>
        <pc:spChg chg="add del">
          <ac:chgData name="Adrian Tovar" userId="62627940-85f3-4294-81d7-f15920b301d4" providerId="ADAL" clId="{69762CDC-D911-42DC-82D7-D96296CCD195}" dt="2019-12-08T05:21:36.403" v="12278" actId="26606"/>
          <ac:spMkLst>
            <pc:docMk/>
            <pc:sldMk cId="3970493464" sldId="287"/>
            <ac:spMk id="83" creationId="{04E48745-7512-4EC2-9E20-9092D12150CA}"/>
          </ac:spMkLst>
        </pc:spChg>
        <pc:spChg chg="add del">
          <ac:chgData name="Adrian Tovar" userId="62627940-85f3-4294-81d7-f15920b301d4" providerId="ADAL" clId="{69762CDC-D911-42DC-82D7-D96296CCD195}" dt="2019-12-08T05:21:36.403" v="12278" actId="26606"/>
          <ac:spMkLst>
            <pc:docMk/>
            <pc:sldMk cId="3970493464" sldId="287"/>
            <ac:spMk id="1030" creationId="{E009DD9B-5EE2-4C0D-8B2B-351C8C102205}"/>
          </ac:spMkLst>
        </pc:spChg>
        <pc:spChg chg="add del">
          <ac:chgData name="Adrian Tovar" userId="62627940-85f3-4294-81d7-f15920b301d4" providerId="ADAL" clId="{69762CDC-D911-42DC-82D7-D96296CCD195}" dt="2019-12-08T05:21:36.403" v="12278" actId="26606"/>
          <ac:spMkLst>
            <pc:docMk/>
            <pc:sldMk cId="3970493464" sldId="287"/>
            <ac:spMk id="1031" creationId="{E720DB99-7745-4E75-9D96-AAB6D55C531E}"/>
          </ac:spMkLst>
        </pc:spChg>
        <pc:spChg chg="add del">
          <ac:chgData name="Adrian Tovar" userId="62627940-85f3-4294-81d7-f15920b301d4" providerId="ADAL" clId="{69762CDC-D911-42DC-82D7-D96296CCD195}" dt="2019-12-08T05:21:36.403" v="12278" actId="26606"/>
          <ac:spMkLst>
            <pc:docMk/>
            <pc:sldMk cId="3970493464" sldId="287"/>
            <ac:spMk id="1032" creationId="{D68803C4-E159-4360-B7BB-74205C8F782D}"/>
          </ac:spMkLst>
        </pc:spChg>
        <pc:grpChg chg="add del">
          <ac:chgData name="Adrian Tovar" userId="62627940-85f3-4294-81d7-f15920b301d4" providerId="ADAL" clId="{69762CDC-D911-42DC-82D7-D96296CCD195}" dt="2019-12-08T05:21:34.466" v="12276" actId="26606"/>
          <ac:grpSpMkLst>
            <pc:docMk/>
            <pc:sldMk cId="3970493464" sldId="287"/>
            <ac:grpSpMk id="75" creationId="{AD55FF18-1979-4730-A345-E74E328F0777}"/>
          </ac:grpSpMkLst>
        </pc:grpChg>
        <pc:picChg chg="add mod">
          <ac:chgData name="Adrian Tovar" userId="62627940-85f3-4294-81d7-f15920b301d4" providerId="ADAL" clId="{69762CDC-D911-42DC-82D7-D96296CCD195}" dt="2019-12-08T05:22:01.974" v="12283" actId="1076"/>
          <ac:picMkLst>
            <pc:docMk/>
            <pc:sldMk cId="3970493464" sldId="287"/>
            <ac:picMk id="4" creationId="{90A8DABE-333C-4CE9-98E9-E433B0BF993B}"/>
          </ac:picMkLst>
        </pc:picChg>
        <pc:picChg chg="add mod ord">
          <ac:chgData name="Adrian Tovar" userId="62627940-85f3-4294-81d7-f15920b301d4" providerId="ADAL" clId="{69762CDC-D911-42DC-82D7-D96296CCD195}" dt="2019-12-08T05:21:37.575" v="12281" actId="26606"/>
          <ac:picMkLst>
            <pc:docMk/>
            <pc:sldMk cId="3970493464" sldId="287"/>
            <ac:picMk id="1026" creationId="{368802D1-8FDB-4F76-B406-BB06D2052A20}"/>
          </ac:picMkLst>
        </pc:picChg>
        <pc:picChg chg="add mod ord">
          <ac:chgData name="Adrian Tovar" userId="62627940-85f3-4294-81d7-f15920b301d4" providerId="ADAL" clId="{69762CDC-D911-42DC-82D7-D96296CCD195}" dt="2019-12-08T05:21:37.575" v="12281" actId="26606"/>
          <ac:picMkLst>
            <pc:docMk/>
            <pc:sldMk cId="3970493464" sldId="287"/>
            <ac:picMk id="1028" creationId="{A4827A63-C3B4-430D-AE23-21A12E7825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6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E4BFBC-53EE-4250-8A93-C2421F6E0A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06D0511-73C2-4D96-9F1B-B69426E6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ebp"/><Relationship Id="rId5" Type="http://schemas.openxmlformats.org/officeDocument/2006/relationships/image" Target="../media/image35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ebp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eb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B9E3-8A2E-49F2-8BC7-25934FFCB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1.6- Developments in Europe: The Middle 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73C09-D36F-4D73-BF95-4C62A21C2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8FD2-08A9-4E23-A7DA-082300AA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-318322"/>
            <a:ext cx="8813801" cy="1659604"/>
          </a:xfrm>
        </p:spPr>
        <p:txBody>
          <a:bodyPr>
            <a:normAutofit/>
          </a:bodyPr>
          <a:lstStyle/>
          <a:p>
            <a:r>
              <a:rPr lang="en-US" dirty="0"/>
              <a:t>Political Trends in the Later Middle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548C-35E4-4F9E-886A-D3F02AE1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770960"/>
            <a:ext cx="4738255" cy="5119578"/>
          </a:xfrm>
        </p:spPr>
        <p:txBody>
          <a:bodyPr>
            <a:no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Monarchies hired their own armies and bureaucrats to work for them</a:t>
            </a:r>
            <a:r>
              <a:rPr lang="en-US" sz="2400" dirty="0"/>
              <a:t>, not for their country. </a:t>
            </a:r>
          </a:p>
          <a:p>
            <a:r>
              <a:rPr lang="en-US" sz="2400" dirty="0">
                <a:highlight>
                  <a:srgbClr val="00FFFF"/>
                </a:highlight>
              </a:rPr>
              <a:t>France</a:t>
            </a:r>
            <a:r>
              <a:rPr lang="en-US" sz="2400" dirty="0"/>
              <a:t> under King Phillip II was the </a:t>
            </a:r>
            <a:r>
              <a:rPr lang="en-US" sz="2400" dirty="0">
                <a:highlight>
                  <a:srgbClr val="00FFFF"/>
                </a:highlight>
              </a:rPr>
              <a:t>first to develop a bureaucracy </a:t>
            </a:r>
            <a:r>
              <a:rPr lang="en-US" sz="2400" dirty="0"/>
              <a:t>– under Phillip IV in the 1200s, the </a:t>
            </a:r>
            <a:r>
              <a:rPr lang="en-US" sz="2400" dirty="0">
                <a:highlight>
                  <a:srgbClr val="FFFF00"/>
                </a:highlight>
              </a:rPr>
              <a:t>Estates-General met to advise the king. </a:t>
            </a:r>
          </a:p>
          <a:p>
            <a:r>
              <a:rPr lang="en-US" sz="2400" b="1" dirty="0">
                <a:highlight>
                  <a:srgbClr val="00FF00"/>
                </a:highlight>
              </a:rPr>
              <a:t>Estates-General</a:t>
            </a:r>
            <a:r>
              <a:rPr lang="en-US" sz="2400" dirty="0">
                <a:highlight>
                  <a:srgbClr val="00FF00"/>
                </a:highlight>
              </a:rPr>
              <a:t> was formed by the </a:t>
            </a:r>
            <a:r>
              <a:rPr lang="en-US" sz="2400" b="1" dirty="0">
                <a:highlight>
                  <a:srgbClr val="00FF00"/>
                </a:highlight>
              </a:rPr>
              <a:t>estates, or classes</a:t>
            </a:r>
            <a:r>
              <a:rPr lang="en-US" sz="2400" b="1" dirty="0"/>
              <a:t>, </a:t>
            </a:r>
            <a:r>
              <a:rPr lang="en-US" sz="2400" dirty="0"/>
              <a:t>in France: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00FFFF"/>
                </a:highlight>
              </a:rPr>
              <a:t>clergy, nobility</a:t>
            </a:r>
            <a:r>
              <a:rPr lang="en-US" sz="2400" dirty="0">
                <a:highlight>
                  <a:srgbClr val="00FFFF"/>
                </a:highlight>
              </a:rPr>
              <a:t>, and </a:t>
            </a:r>
            <a:r>
              <a:rPr lang="en-US" sz="2400" b="1" dirty="0">
                <a:highlight>
                  <a:srgbClr val="00FFFF"/>
                </a:highlight>
              </a:rPr>
              <a:t>commoners</a:t>
            </a:r>
            <a:r>
              <a:rPr lang="en-US" sz="2400" dirty="0"/>
              <a:t>. </a:t>
            </a:r>
            <a:r>
              <a:rPr lang="en-US" sz="2400" dirty="0">
                <a:highlight>
                  <a:srgbClr val="00FF00"/>
                </a:highlight>
              </a:rPr>
              <a:t>Only the commoners paid taxes.</a:t>
            </a:r>
            <a:r>
              <a:rPr lang="en-US" sz="2400" dirty="0"/>
              <a:t> As a result it </a:t>
            </a:r>
            <a:r>
              <a:rPr lang="en-US" sz="2400" dirty="0">
                <a:highlight>
                  <a:srgbClr val="00FFFF"/>
                </a:highlight>
              </a:rPr>
              <a:t>had little power and felt little responsibility to France.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A0D20B-0F0A-4B9B-A585-D4E49E23B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76" y="4225854"/>
            <a:ext cx="3579876" cy="201368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68F5487-9F2B-467F-B1F2-E16B54C96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8" y="1530604"/>
            <a:ext cx="2794000" cy="2616200"/>
          </a:xfrm>
          <a:prstGeom prst="rect">
            <a:avLst/>
          </a:prstGeom>
        </p:spPr>
      </p:pic>
      <p:pic>
        <p:nvPicPr>
          <p:cNvPr id="9" name="Picture 8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390DDFEA-2386-4677-A3C1-EF95DB411E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98" y="1309136"/>
            <a:ext cx="1533259" cy="10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gna carta">
            <a:extLst>
              <a:ext uri="{FF2B5EF4-FFF2-40B4-BE49-F238E27FC236}">
                <a16:creationId xmlns:a16="http://schemas.microsoft.com/office/drawing/2014/main" id="{28C09E70-4E0D-4F4C-971A-FE93FE419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37"/>
          <a:stretch/>
        </p:blipFill>
        <p:spPr bwMode="auto">
          <a:xfrm>
            <a:off x="2197638" y="-2655"/>
            <a:ext cx="2247126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vintage photo of an old building&#10;&#10;Description automatically generated">
            <a:extLst>
              <a:ext uri="{FF2B5EF4-FFF2-40B4-BE49-F238E27FC236}">
                <a16:creationId xmlns:a16="http://schemas.microsoft.com/office/drawing/2014/main" id="{C68D1EEC-DDA0-480B-8F46-FDA7ADC77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1" r="-2" b="20148"/>
          <a:stretch/>
        </p:blipFill>
        <p:spPr>
          <a:xfrm>
            <a:off x="20" y="3504904"/>
            <a:ext cx="4444744" cy="3353096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1564CA4-59C9-4DAC-950E-61D1FA278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5415" y="0"/>
            <a:ext cx="457858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74285-68C4-4CDA-83D5-7DC482CD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311" y="-173735"/>
            <a:ext cx="3974689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500" dirty="0"/>
              <a:t>Developments in Norman England</a:t>
            </a:r>
          </a:p>
        </p:txBody>
      </p:sp>
      <p:pic>
        <p:nvPicPr>
          <p:cNvPr id="4" name="Picture 3" descr="A person wearing a costume&#10;&#10;Description automatically generated">
            <a:extLst>
              <a:ext uri="{FF2B5EF4-FFF2-40B4-BE49-F238E27FC236}">
                <a16:creationId xmlns:a16="http://schemas.microsoft.com/office/drawing/2014/main" id="{0CF68906-B9B7-4F87-9D89-9C490B10E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93" r="1946" b="2"/>
          <a:stretch/>
        </p:blipFill>
        <p:spPr>
          <a:xfrm>
            <a:off x="20" y="10"/>
            <a:ext cx="2076967" cy="33559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DBD9-2B51-4915-B063-74F1581E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900" y="1168399"/>
            <a:ext cx="4483079" cy="548928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Normans</a:t>
            </a:r>
            <a:r>
              <a:rPr lang="en-US" sz="2400" dirty="0"/>
              <a:t> were French-settled Vikings who</a:t>
            </a:r>
            <a:r>
              <a:rPr lang="en-US" sz="2400" dirty="0">
                <a:highlight>
                  <a:srgbClr val="00FF00"/>
                </a:highlight>
              </a:rPr>
              <a:t> under William the Conqueror conquered England in 1066</a:t>
            </a:r>
            <a:r>
              <a:rPr lang="en-US" sz="2400" dirty="0"/>
              <a:t>. They mixed with the Anglo-Saxons to create modern English people. </a:t>
            </a:r>
          </a:p>
          <a:p>
            <a:r>
              <a:rPr lang="en-US" sz="2400" dirty="0"/>
              <a:t>They used a very strict Feudal system. People disliked this.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By 1215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FFFF00"/>
                </a:highlight>
              </a:rPr>
              <a:t>the English nobles forced King John to sign the </a:t>
            </a:r>
            <a:r>
              <a:rPr lang="en-US" sz="2400" b="1" dirty="0">
                <a:highlight>
                  <a:srgbClr val="00FFFF"/>
                </a:highlight>
              </a:rPr>
              <a:t>Magna Carta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00"/>
                </a:highlight>
              </a:rPr>
              <a:t>requiring the king to respect rights such as trial with a jury.</a:t>
            </a:r>
          </a:p>
          <a:p>
            <a:r>
              <a:rPr lang="en-US" sz="2400" b="1" dirty="0">
                <a:highlight>
                  <a:srgbClr val="00FFFF"/>
                </a:highlight>
              </a:rPr>
              <a:t>In 1265—the English Parliament</a:t>
            </a:r>
            <a:r>
              <a:rPr lang="en-US" sz="2400" b="1" dirty="0"/>
              <a:t> </a:t>
            </a:r>
            <a:r>
              <a:rPr lang="en-US" sz="2400" dirty="0"/>
              <a:t>was formed with a </a:t>
            </a:r>
            <a:r>
              <a:rPr lang="en-US" sz="2400" dirty="0">
                <a:highlight>
                  <a:srgbClr val="00FFFF"/>
                </a:highlight>
              </a:rPr>
              <a:t>House of Lords (nobles and church) and House of Commons (wealthy townspeople).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74380E0-C298-4F18-9189-C236E8B829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79684C7-75DC-42F1-850A-E9C49ECA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30853F-4D98-4539-8461-9F2028367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13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1808-DF92-4DD6-BB0A-ACA8A8A0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dirty="0"/>
              <a:t>HUNDRED years’ war 1337-1453 and Spanish Reconquista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2086-6C5C-4B01-AF24-9AC33F12F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121408"/>
            <a:ext cx="5105934" cy="450799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Bitter rivalry between England and France</a:t>
            </a:r>
          </a:p>
          <a:p>
            <a:r>
              <a:rPr lang="en-US" sz="2400" dirty="0">
                <a:highlight>
                  <a:srgbClr val="00FFFF"/>
                </a:highlight>
              </a:rPr>
              <a:t>This conflict developed a sense of nationality </a:t>
            </a:r>
            <a:r>
              <a:rPr lang="en-US" sz="2400" dirty="0"/>
              <a:t>– </a:t>
            </a:r>
            <a:r>
              <a:rPr lang="en-US" sz="2400" dirty="0">
                <a:highlight>
                  <a:srgbClr val="00FF00"/>
                </a:highlight>
              </a:rPr>
              <a:t>people began to identify as “French” and “English” </a:t>
            </a:r>
            <a:r>
              <a:rPr lang="en-US" sz="2400" dirty="0"/>
              <a:t>despite speaking different dialects. </a:t>
            </a:r>
          </a:p>
          <a:p>
            <a:r>
              <a:rPr lang="en-US" sz="2400" dirty="0"/>
              <a:t>Widespread use of gun powdered weapons 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00"/>
                </a:highlight>
              </a:rPr>
              <a:t>In the </a:t>
            </a:r>
            <a:r>
              <a:rPr lang="en-US" sz="2400" i="1" dirty="0">
                <a:highlight>
                  <a:srgbClr val="00FF00"/>
                </a:highlight>
              </a:rPr>
              <a:t>Reconquista, </a:t>
            </a:r>
            <a:r>
              <a:rPr lang="en-US" sz="2400" dirty="0">
                <a:highlight>
                  <a:srgbClr val="00FF00"/>
                </a:highlight>
              </a:rPr>
              <a:t>the Spanish sought to reconquer land lost to the Muslims – completed in 1492. </a:t>
            </a:r>
          </a:p>
        </p:txBody>
      </p:sp>
      <p:pic>
        <p:nvPicPr>
          <p:cNvPr id="5" name="Picture 4" descr="A picture containing photo, sitting, man, dog&#10;&#10;Description automatically generated">
            <a:extLst>
              <a:ext uri="{FF2B5EF4-FFF2-40B4-BE49-F238E27FC236}">
                <a16:creationId xmlns:a16="http://schemas.microsoft.com/office/drawing/2014/main" id="{F11B6419-33E6-4316-B522-573D70DB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92" y="2121408"/>
            <a:ext cx="3202256" cy="1497054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F2E6C9D-EE5F-48B7-80F9-0085956A4B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1" y="4724800"/>
            <a:ext cx="2861058" cy="16093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2942D7-93C6-415E-A780-1C2AE27E0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59687" y="4216116"/>
            <a:ext cx="886499" cy="960120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0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F18-9EDC-4E94-94B9-2210329F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8094"/>
            <a:ext cx="7543800" cy="1609344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The Roman Catholic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7DC1E-1EFD-4E9E-8E6D-302E4F8E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2207"/>
            <a:ext cx="4408636" cy="6334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The Roman Catholic Church was the most powerful institution during the Middle Ages. 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Popes were the highest authority followed by the clergy</a:t>
            </a:r>
          </a:p>
          <a:p>
            <a:pPr lvl="1"/>
            <a:r>
              <a:rPr lang="en-US" sz="2250" dirty="0">
                <a:solidFill>
                  <a:srgbClr val="00B050"/>
                </a:solidFill>
              </a:rPr>
              <a:t>Monks, and local priests.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CAF69-5202-46FF-94DD-CF34F417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481" y="573689"/>
            <a:ext cx="4408636" cy="2233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6A09B-34DD-4B64-8192-CD776669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45" y="2885243"/>
            <a:ext cx="2532637" cy="3892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D1EF8-6F23-4DB9-B2CB-B0A96657D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36" y="4373787"/>
            <a:ext cx="4125045" cy="24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0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6843-76B4-424E-9820-124D72AD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0"/>
            <a:ext cx="7772400" cy="1609344"/>
          </a:xfrm>
        </p:spPr>
        <p:txBody>
          <a:bodyPr/>
          <a:lstStyle/>
          <a:p>
            <a:r>
              <a:rPr lang="en-US" dirty="0"/>
              <a:t>Influence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4F3A-7EBE-4A72-9E1C-24A81678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79500"/>
            <a:ext cx="4457700" cy="5499100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First Universities were established by the Church </a:t>
            </a:r>
            <a:r>
              <a:rPr lang="en-US" dirty="0"/>
              <a:t>(like Cambridge or Oxford)</a:t>
            </a:r>
          </a:p>
          <a:p>
            <a:r>
              <a:rPr lang="en-US" dirty="0"/>
              <a:t>Church </a:t>
            </a:r>
            <a:r>
              <a:rPr lang="en-US" dirty="0">
                <a:highlight>
                  <a:srgbClr val="00FF00"/>
                </a:highlight>
              </a:rPr>
              <a:t>provided basic education to all </a:t>
            </a:r>
          </a:p>
          <a:p>
            <a:r>
              <a:rPr lang="en-US" dirty="0">
                <a:highlight>
                  <a:srgbClr val="00FF00"/>
                </a:highlight>
              </a:rPr>
              <a:t>Church and the State—the Pope held great authority, could pressure Monarchs </a:t>
            </a:r>
            <a:r>
              <a:rPr lang="en-US" dirty="0"/>
              <a:t>by not providing services to serfs. </a:t>
            </a:r>
          </a:p>
          <a:p>
            <a:r>
              <a:rPr lang="en-US" dirty="0">
                <a:highlight>
                  <a:srgbClr val="00FF00"/>
                </a:highlight>
              </a:rPr>
              <a:t>Church supported charities, but many Churches and Monasteries became corrupted and wealthy </a:t>
            </a:r>
            <a:r>
              <a:rPr lang="en-US" dirty="0"/>
              <a:t>by charging people money for prayers.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87F8B-5E9E-47EF-BA79-147CB079D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1265127"/>
            <a:ext cx="4324690" cy="2563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25A31-D598-4621-B7F3-07645F4C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422" y="3829050"/>
            <a:ext cx="3304010" cy="3059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AA3F9-DAC2-4693-B295-BF770FB13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44" y="5113784"/>
            <a:ext cx="1276254" cy="13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CB93-E0D6-4F54-A3A2-DAB5B12D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40" y="-303043"/>
            <a:ext cx="3547838" cy="1637730"/>
          </a:xfrm>
        </p:spPr>
        <p:txBody>
          <a:bodyPr>
            <a:normAutofit/>
          </a:bodyPr>
          <a:lstStyle/>
          <a:p>
            <a:r>
              <a:rPr lang="en-US" sz="3800" dirty="0"/>
              <a:t>Crusades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7283-9D06-460C-9264-A2B92579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5182"/>
            <a:ext cx="4434841" cy="592281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Crusades,</a:t>
            </a:r>
            <a:r>
              <a:rPr lang="en-US" dirty="0">
                <a:highlight>
                  <a:srgbClr val="00FF00"/>
                </a:highlight>
              </a:rPr>
              <a:t> military campaigns in the Mideast between 1095 to 1200s. </a:t>
            </a:r>
            <a:r>
              <a:rPr lang="en-US" dirty="0"/>
              <a:t>European Christians sought to regain control of the Holy Land</a:t>
            </a:r>
          </a:p>
          <a:p>
            <a:r>
              <a:rPr lang="en-US" dirty="0">
                <a:highlight>
                  <a:srgbClr val="00FF00"/>
                </a:highlight>
              </a:rPr>
              <a:t>Causes: </a:t>
            </a:r>
          </a:p>
          <a:p>
            <a:r>
              <a:rPr lang="en-US" b="1" dirty="0">
                <a:highlight>
                  <a:srgbClr val="00FFFF"/>
                </a:highlight>
              </a:rPr>
              <a:t>Primogeniture laws </a:t>
            </a:r>
            <a:r>
              <a:rPr lang="en-US" dirty="0">
                <a:highlight>
                  <a:srgbClr val="00FFFF"/>
                </a:highlight>
              </a:rPr>
              <a:t>allowed only the eldest to receive wealth and land, this left a generation without inheritance. </a:t>
            </a:r>
          </a:p>
          <a:p>
            <a:r>
              <a:rPr lang="en-US" dirty="0">
                <a:highlight>
                  <a:srgbClr val="00FF00"/>
                </a:highlight>
              </a:rPr>
              <a:t>War could be a distraction </a:t>
            </a:r>
            <a:r>
              <a:rPr lang="en-US" dirty="0"/>
              <a:t>to these restless men who caused trouble in their countries. </a:t>
            </a:r>
          </a:p>
          <a:p>
            <a:r>
              <a:rPr lang="en-US" dirty="0">
                <a:highlight>
                  <a:srgbClr val="00FFFF"/>
                </a:highlight>
              </a:rPr>
              <a:t>Merchants wanted access to trade routes</a:t>
            </a:r>
            <a:r>
              <a:rPr lang="en-US" dirty="0"/>
              <a:t>. </a:t>
            </a:r>
          </a:p>
          <a:p>
            <a:r>
              <a:rPr lang="en-US" dirty="0"/>
              <a:t>News of </a:t>
            </a:r>
            <a:r>
              <a:rPr lang="en-US" dirty="0">
                <a:highlight>
                  <a:srgbClr val="00FF00"/>
                </a:highlight>
              </a:rPr>
              <a:t>Seljuk Turks harassing Christian pilgrims</a:t>
            </a:r>
          </a:p>
          <a:p>
            <a:r>
              <a:rPr lang="en-US" dirty="0">
                <a:highlight>
                  <a:srgbClr val="00FF00"/>
                </a:highlight>
              </a:rPr>
              <a:t>The promise going to heaven attracted many recruits</a:t>
            </a:r>
            <a:r>
              <a:rPr lang="en-US" sz="1200" dirty="0">
                <a:highlight>
                  <a:srgbClr val="00FF00"/>
                </a:highlight>
              </a:rPr>
              <a:t>.</a:t>
            </a:r>
          </a:p>
          <a:p>
            <a:endParaRPr lang="en-US" sz="1200" dirty="0">
              <a:highlight>
                <a:srgbClr val="00FF00"/>
              </a:highlight>
            </a:endParaRPr>
          </a:p>
        </p:txBody>
      </p:sp>
      <p:pic>
        <p:nvPicPr>
          <p:cNvPr id="5" name="Picture 4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82B39DF-3DE4-49B4-B287-85531D99F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2" r="33943"/>
          <a:stretch/>
        </p:blipFill>
        <p:spPr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2" y="0"/>
            <a:ext cx="4709158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ECCB46-2283-4B55-8981-EBDBC524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44" r="1" b="8528"/>
          <a:stretch/>
        </p:blipFill>
        <p:spPr>
          <a:xfrm>
            <a:off x="2508" y="4679245"/>
            <a:ext cx="3356362" cy="21787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697405-D261-4D6B-8E15-0FF5AE9DD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C58A8-907D-4940-A171-A89C1AB3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22" y="-307205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Crusade</a:t>
            </a:r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ECF5CCB-B6E8-4FF7-8A19-586838F22A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" b="1"/>
          <a:stretch/>
        </p:blipFill>
        <p:spPr>
          <a:xfrm>
            <a:off x="2508" y="10"/>
            <a:ext cx="3356362" cy="2178745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9B20125-5D72-414A-94EC-511F5F32CF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74"/>
          <a:stretch/>
        </p:blipFill>
        <p:spPr>
          <a:xfrm>
            <a:off x="2508" y="2339622"/>
            <a:ext cx="3356362" cy="21787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7DDC-B72A-4261-9CEF-F9F7AB21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581" y="976745"/>
            <a:ext cx="5047707" cy="5710135"/>
          </a:xfrm>
        </p:spPr>
        <p:txBody>
          <a:bodyPr>
            <a:normAutofit/>
          </a:bodyPr>
          <a:lstStyle/>
          <a:p>
            <a:r>
              <a:rPr lang="en-US" sz="2400" dirty="0"/>
              <a:t>Orthodox Patriarch in Constantinople appealed to Pope Urban II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Clear Victory for Christendom  in July 1099 they took Jerusalem</a:t>
            </a:r>
          </a:p>
          <a:p>
            <a:r>
              <a:rPr lang="en-US" sz="2400" dirty="0"/>
              <a:t>However, in 1187, the Muslims under Saladin retook the Jerusalem</a:t>
            </a:r>
          </a:p>
          <a:p>
            <a:r>
              <a:rPr lang="en-US" sz="2400" dirty="0">
                <a:highlight>
                  <a:srgbClr val="00FF00"/>
                </a:highlight>
              </a:rPr>
              <a:t>Effect on Europe: </a:t>
            </a:r>
            <a:r>
              <a:rPr lang="en-US" sz="2400" dirty="0"/>
              <a:t>Crusaders realized Muslim lands had a better standard of living than Europe, and</a:t>
            </a:r>
          </a:p>
          <a:p>
            <a:r>
              <a:rPr lang="en-US" sz="2400" dirty="0"/>
              <a:t>Europeans </a:t>
            </a:r>
            <a:r>
              <a:rPr lang="en-US" sz="2400" dirty="0">
                <a:highlight>
                  <a:srgbClr val="00FF00"/>
                </a:highlight>
              </a:rPr>
              <a:t>began demanding Middle Eastern goods– trade increased bringing more wars.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373530-15FD-4390-A707-0FA6DA4D5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054FEE-E83D-4966-B2E7-594F3F4C0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741C56-588D-4397-A8F3-E84E946E0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95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7414-8967-4F52-8E4F-631B9D4D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7" y="0"/>
            <a:ext cx="7772400" cy="1609344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Crusade 1202-1204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A70CC-83D9-4B20-B11B-AC032018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267691"/>
            <a:ext cx="3927764" cy="55903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Venice, Italy, had a contract to transport the crusaders to the Middle East, but as they were not paid in full, they didn’t take them. </a:t>
            </a:r>
          </a:p>
          <a:p>
            <a:r>
              <a:rPr lang="en-US" sz="2800" dirty="0">
                <a:highlight>
                  <a:srgbClr val="00FF00"/>
                </a:highlight>
              </a:rPr>
              <a:t>Venetians persuaded the Crusaders to sack Zara, Italy and then Constantinople. </a:t>
            </a:r>
          </a:p>
          <a:p>
            <a:r>
              <a:rPr lang="en-US" sz="2800" dirty="0">
                <a:highlight>
                  <a:srgbClr val="00FFFF"/>
                </a:highlight>
              </a:rPr>
              <a:t>They never arrived to fight– destroyed Constantinople, took many treasures 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6E7CBCE-14F6-4075-809F-CEA6A4116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48" y="3767550"/>
            <a:ext cx="4852255" cy="2337521"/>
          </a:xfrm>
          <a:prstGeom prst="rect">
            <a:avLst/>
          </a:prstGeom>
        </p:spPr>
      </p:pic>
      <p:pic>
        <p:nvPicPr>
          <p:cNvPr id="7" name="Picture 6" descr="A picture containing fabric, group&#10;&#10;Description automatically generated">
            <a:extLst>
              <a:ext uri="{FF2B5EF4-FFF2-40B4-BE49-F238E27FC236}">
                <a16:creationId xmlns:a16="http://schemas.microsoft.com/office/drawing/2014/main" id="{9FCBF44C-CEE5-4288-A572-0CB3B6661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65" y="344369"/>
            <a:ext cx="4636765" cy="30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3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0633-F4DB-41B2-9333-A9E2EA81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370" y="0"/>
            <a:ext cx="5810193" cy="1609344"/>
          </a:xfrm>
        </p:spPr>
        <p:txBody>
          <a:bodyPr>
            <a:normAutofit/>
          </a:bodyPr>
          <a:lstStyle/>
          <a:p>
            <a:r>
              <a:rPr lang="en-US" dirty="0"/>
              <a:t>Economic and Social Change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AC372-77C0-4747-BA41-152585F4E6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1732640"/>
            <a:ext cx="3000986" cy="2003158"/>
          </a:xfrm>
          <a:prstGeom prst="rect">
            <a:avLst/>
          </a:prstGeom>
        </p:spPr>
      </p:pic>
      <p:pic>
        <p:nvPicPr>
          <p:cNvPr id="2050" name="Picture 2" descr="Image result for marco polo">
            <a:extLst>
              <a:ext uri="{FF2B5EF4-FFF2-40B4-BE49-F238E27FC236}">
                <a16:creationId xmlns:a16="http://schemas.microsoft.com/office/drawing/2014/main" id="{BCAB8F71-65A3-4E00-BF94-24E1025D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4034108"/>
            <a:ext cx="3000986" cy="16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4255-E6EE-4B9E-89B2-D86A84E1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815" y="187036"/>
            <a:ext cx="5296185" cy="637084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00FFFF"/>
                </a:highlight>
              </a:rPr>
              <a:t>By the late Middle Ages, European society experienced change because trade increased. </a:t>
            </a:r>
          </a:p>
          <a:p>
            <a:r>
              <a:rPr lang="en-US" dirty="0">
                <a:highlight>
                  <a:srgbClr val="00FF00"/>
                </a:highlight>
              </a:rPr>
              <a:t>Marco Polo</a:t>
            </a:r>
            <a:r>
              <a:rPr lang="en-US" dirty="0"/>
              <a:t>—Venetian Trader who travelled to the Mongol Empire (China) and wrote vivid descriptions of the Mongols, </a:t>
            </a:r>
            <a:r>
              <a:rPr lang="en-US" dirty="0">
                <a:highlight>
                  <a:srgbClr val="00FF00"/>
                </a:highlight>
              </a:rPr>
              <a:t>his travels sparked an interest in Asia. </a:t>
            </a:r>
          </a:p>
          <a:p>
            <a:r>
              <a:rPr lang="en-US" dirty="0">
                <a:highlight>
                  <a:srgbClr val="00FF00"/>
                </a:highlight>
              </a:rPr>
              <a:t>Social Change</a:t>
            </a:r>
            <a:r>
              <a:rPr lang="en-US" dirty="0"/>
              <a:t>—</a:t>
            </a:r>
            <a:r>
              <a:rPr lang="en-US" dirty="0">
                <a:highlight>
                  <a:srgbClr val="00FFFF"/>
                </a:highlight>
              </a:rPr>
              <a:t>Social Pyramid changed in Europe as the middle class, or the bourgeoisie, or burghers, began to grow. </a:t>
            </a:r>
            <a:r>
              <a:rPr lang="en-US" dirty="0"/>
              <a:t>(Merchants, Craftspeople, Small landholders). </a:t>
            </a:r>
          </a:p>
          <a:p>
            <a:r>
              <a:rPr lang="en-US" dirty="0">
                <a:highlight>
                  <a:srgbClr val="00FFFF"/>
                </a:highlight>
              </a:rPr>
              <a:t>People moved into the cities</a:t>
            </a:r>
            <a:r>
              <a:rPr lang="en-US" dirty="0"/>
              <a:t>—</a:t>
            </a:r>
            <a:r>
              <a:rPr lang="en-US" dirty="0">
                <a:highlight>
                  <a:srgbClr val="00FF00"/>
                </a:highlight>
              </a:rPr>
              <a:t>the 14</a:t>
            </a:r>
            <a:r>
              <a:rPr lang="en-US" baseline="30000" dirty="0">
                <a:highlight>
                  <a:srgbClr val="00FF00"/>
                </a:highlight>
              </a:rPr>
              <a:t>th</a:t>
            </a:r>
            <a:r>
              <a:rPr lang="en-US" dirty="0">
                <a:highlight>
                  <a:srgbClr val="00FF00"/>
                </a:highlight>
              </a:rPr>
              <a:t> Century Black Death killed 1/3</a:t>
            </a:r>
            <a:r>
              <a:rPr lang="en-US" baseline="30000" dirty="0">
                <a:highlight>
                  <a:srgbClr val="00FF00"/>
                </a:highlight>
              </a:rPr>
              <a:t>rd</a:t>
            </a:r>
            <a:r>
              <a:rPr lang="en-US" dirty="0">
                <a:highlight>
                  <a:srgbClr val="00FF00"/>
                </a:highlight>
              </a:rPr>
              <a:t> of the population, increasing the value of labor of serfs who moved into the cities to look for better wages, abandoning the manors and eventually making feudalism obsolete </a:t>
            </a:r>
          </a:p>
          <a:p>
            <a:r>
              <a:rPr lang="en-US" dirty="0">
                <a:highlight>
                  <a:srgbClr val="00FF00"/>
                </a:highlight>
              </a:rPr>
              <a:t>Jews and Muslims were discriminated</a:t>
            </a:r>
            <a:r>
              <a:rPr lang="en-US" dirty="0"/>
              <a:t>. </a:t>
            </a:r>
            <a:r>
              <a:rPr lang="en-US" dirty="0">
                <a:highlight>
                  <a:srgbClr val="00FFFF"/>
                </a:highlight>
              </a:rPr>
              <a:t>Anti-Semitism, hate of Jews, was widespread</a:t>
            </a:r>
            <a:r>
              <a:rPr lang="en-US" dirty="0"/>
              <a:t>. In fact, Jews were expelled by Western European countries and moved to Russia and Poland.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1C65-7546-467F-97A7-C480A6C2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Renaissance</a:t>
            </a:r>
            <a:endParaRPr lang="en-US" dirty="0"/>
          </a:p>
        </p:txBody>
      </p:sp>
      <p:pic>
        <p:nvPicPr>
          <p:cNvPr id="1026" name="Picture 2" descr="Image result for renaissance">
            <a:extLst>
              <a:ext uri="{FF2B5EF4-FFF2-40B4-BE49-F238E27FC236}">
                <a16:creationId xmlns:a16="http://schemas.microsoft.com/office/drawing/2014/main" id="{368802D1-8FDB-4F76-B406-BB06D2052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4233" b="-4"/>
          <a:stretch/>
        </p:blipFill>
        <p:spPr bwMode="auto">
          <a:xfrm>
            <a:off x="822959" y="2194562"/>
            <a:ext cx="2654047" cy="19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naissance">
            <a:extLst>
              <a:ext uri="{FF2B5EF4-FFF2-40B4-BE49-F238E27FC236}">
                <a16:creationId xmlns:a16="http://schemas.microsoft.com/office/drawing/2014/main" id="{A4827A63-C3B4-430D-AE23-21A12E782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r="17615" b="-4"/>
          <a:stretch/>
        </p:blipFill>
        <p:spPr bwMode="auto">
          <a:xfrm>
            <a:off x="822959" y="4263809"/>
            <a:ext cx="2654047" cy="19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A994-3172-43C6-9392-723EF30C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84" y="2121408"/>
            <a:ext cx="4541802" cy="4050792"/>
          </a:xfrm>
        </p:spPr>
        <p:txBody>
          <a:bodyPr>
            <a:normAutofit/>
          </a:bodyPr>
          <a:lstStyle/>
          <a:p>
            <a:r>
              <a:rPr lang="en-US" sz="1700">
                <a:highlight>
                  <a:srgbClr val="00FFFF"/>
                </a:highlight>
              </a:rPr>
              <a:t>The expansion of trade, agricultural surplus, and the rise of the middle class created a spark of creativity in Europe. </a:t>
            </a:r>
          </a:p>
          <a:p>
            <a:r>
              <a:rPr lang="en-US" sz="1700">
                <a:highlight>
                  <a:srgbClr val="00FF00"/>
                </a:highlight>
              </a:rPr>
              <a:t>Renaissance</a:t>
            </a:r>
            <a:r>
              <a:rPr lang="en-US" sz="1700"/>
              <a:t>—</a:t>
            </a:r>
            <a:r>
              <a:rPr lang="en-US" sz="1700">
                <a:highlight>
                  <a:srgbClr val="00FFFF"/>
                </a:highlight>
              </a:rPr>
              <a:t>the revival in the interest of Greco-Roman literature, art, culture and civic virtue.  </a:t>
            </a:r>
            <a:r>
              <a:rPr lang="en-US" sz="1700"/>
              <a:t>It began in Northern Italy. </a:t>
            </a:r>
          </a:p>
          <a:p>
            <a:r>
              <a:rPr lang="en-US" sz="1700">
                <a:highlight>
                  <a:srgbClr val="FFFF00"/>
                </a:highlight>
              </a:rPr>
              <a:t>Humanism</a:t>
            </a:r>
            <a:r>
              <a:rPr lang="en-US" sz="1700"/>
              <a:t>—</a:t>
            </a:r>
            <a:r>
              <a:rPr lang="en-US" sz="1700">
                <a:highlight>
                  <a:srgbClr val="00FFFF"/>
                </a:highlight>
              </a:rPr>
              <a:t>people focused more on human achievement than God– a secular society. </a:t>
            </a:r>
          </a:p>
          <a:p>
            <a:r>
              <a:rPr lang="en-US" sz="1700">
                <a:highlight>
                  <a:srgbClr val="00FFFF"/>
                </a:highlight>
              </a:rPr>
              <a:t>Printing Press</a:t>
            </a:r>
            <a:r>
              <a:rPr lang="en-US" sz="1700">
                <a:highlight>
                  <a:srgbClr val="00FF00"/>
                </a:highlight>
              </a:rPr>
              <a:t> invented by Johannes Gutenberg initiated a revolution in the spread of information</a:t>
            </a:r>
            <a:r>
              <a:rPr lang="en-US" sz="1700"/>
              <a:t>—reduced the cost of books.</a:t>
            </a:r>
          </a:p>
          <a:p>
            <a:endParaRPr lang="en-US" sz="1700"/>
          </a:p>
        </p:txBody>
      </p:sp>
      <p:pic>
        <p:nvPicPr>
          <p:cNvPr id="4" name="Picture 6" descr="Image result for renaissance">
            <a:extLst>
              <a:ext uri="{FF2B5EF4-FFF2-40B4-BE49-F238E27FC236}">
                <a16:creationId xmlns:a16="http://schemas.microsoft.com/office/drawing/2014/main" id="{90A8DABE-333C-4CE9-98E9-E433B0BF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40" y="38404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9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18975" cy="1901952"/>
          </a:xfrm>
        </p:spPr>
        <p:txBody>
          <a:bodyPr>
            <a:normAutofit/>
          </a:bodyPr>
          <a:lstStyle/>
          <a:p>
            <a:r>
              <a:rPr lang="en-US" dirty="0"/>
              <a:t>What does this tell you about medieval Europeans?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314262"/>
            <a:ext cx="4037838" cy="4427913"/>
          </a:xfrm>
        </p:spPr>
        <p:txBody>
          <a:bodyPr>
            <a:normAutofit/>
          </a:bodyPr>
          <a:lstStyle/>
          <a:p>
            <a:r>
              <a:rPr lang="en-US" sz="2400" b="1" dirty="0"/>
              <a:t>I should not wish to be Aristotle if this were to separate me from Christ. </a:t>
            </a:r>
          </a:p>
          <a:p>
            <a:pPr marL="0" indent="0" algn="r">
              <a:buNone/>
            </a:pPr>
            <a:r>
              <a:rPr lang="en-US" sz="1800" dirty="0"/>
              <a:t>-Peter Abelard, French philosopher, theologian, and logician, Letter 17 to Heloise, his lover(1141)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75" y="652149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53425-40DD-4ABA-8B27-81C27372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B121-93D0-4669-A75B-359CB8E07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How did the beliefs and practices of the </a:t>
            </a:r>
            <a:r>
              <a:rPr lang="en-US" dirty="0">
                <a:highlight>
                  <a:srgbClr val="00FFFF"/>
                </a:highlight>
              </a:rPr>
              <a:t>predominant religions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>
                <a:highlight>
                  <a:srgbClr val="00FF00"/>
                </a:highlight>
              </a:rPr>
              <a:t>agricultural practices</a:t>
            </a:r>
            <a:r>
              <a:rPr lang="en-US" dirty="0">
                <a:highlight>
                  <a:srgbClr val="FFFF00"/>
                </a:highlight>
              </a:rPr>
              <a:t>, and </a:t>
            </a:r>
            <a:r>
              <a:rPr lang="en-US" dirty="0">
                <a:highlight>
                  <a:srgbClr val="FF00FF"/>
                </a:highlight>
              </a:rPr>
              <a:t>political decentralization </a:t>
            </a:r>
            <a:r>
              <a:rPr lang="en-US" dirty="0">
                <a:highlight>
                  <a:srgbClr val="FFFF00"/>
                </a:highlight>
              </a:rPr>
              <a:t>affect European society from c. 1200 to c. 1450?</a:t>
            </a:r>
          </a:p>
          <a:p>
            <a:r>
              <a:rPr lang="en-US" dirty="0">
                <a:highlight>
                  <a:srgbClr val="00FF00"/>
                </a:highlight>
              </a:rPr>
              <a:t>Outline</a:t>
            </a:r>
            <a:r>
              <a:rPr lang="en-US" dirty="0"/>
              <a:t>: </a:t>
            </a:r>
          </a:p>
          <a:p>
            <a:r>
              <a:rPr lang="en-US" dirty="0">
                <a:highlight>
                  <a:srgbClr val="00FF00"/>
                </a:highlight>
              </a:rPr>
              <a:t>Political Decentralization- Formation of Monarchies, Feudalism, and the Manorial System</a:t>
            </a:r>
          </a:p>
          <a:p>
            <a:r>
              <a:rPr lang="en-US" dirty="0">
                <a:highlight>
                  <a:srgbClr val="FFFF00"/>
                </a:highlight>
              </a:rPr>
              <a:t>Religious practices shape societies in Europe</a:t>
            </a:r>
          </a:p>
          <a:p>
            <a:r>
              <a:rPr lang="en-US" dirty="0">
                <a:highlight>
                  <a:srgbClr val="00FFFF"/>
                </a:highlight>
              </a:rPr>
              <a:t>Europe was dependent on free and coerced labor: Serfdom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7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A3D6-65D2-4CD4-BF70-4448B1B6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1" y="163516"/>
            <a:ext cx="5621905" cy="1609344"/>
          </a:xfrm>
        </p:spPr>
        <p:txBody>
          <a:bodyPr>
            <a:normAutofit/>
          </a:bodyPr>
          <a:lstStyle/>
          <a:p>
            <a:r>
              <a:rPr lang="en-US" dirty="0"/>
              <a:t>Roman Empire demise brings the “dark ages”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F30-7D04-4EF9-9EF7-AE18662D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00" y="2121408"/>
            <a:ext cx="4096499" cy="4736592"/>
          </a:xfrm>
        </p:spPr>
        <p:txBody>
          <a:bodyPr>
            <a:normAutofit/>
          </a:bodyPr>
          <a:lstStyle/>
          <a:p>
            <a:r>
              <a:rPr lang="en-US" dirty="0"/>
              <a:t>After the Fall of Rome in the 5</a:t>
            </a:r>
            <a:r>
              <a:rPr lang="en-US" baseline="30000" dirty="0"/>
              <a:t>th</a:t>
            </a:r>
            <a:r>
              <a:rPr lang="en-US" dirty="0"/>
              <a:t> and 6</a:t>
            </a:r>
            <a:r>
              <a:rPr lang="en-US" baseline="30000" dirty="0"/>
              <a:t>th</a:t>
            </a:r>
            <a:r>
              <a:rPr lang="en-US" dirty="0"/>
              <a:t> centuries, </a:t>
            </a:r>
            <a:r>
              <a:rPr lang="en-US" dirty="0">
                <a:highlight>
                  <a:srgbClr val="00FF00"/>
                </a:highlight>
              </a:rPr>
              <a:t>Europe entered a period known as the “dark age” because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Intellectual endeavors stopped 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Smaller, less stable kingdoms replaced the Roman Empire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Development of </a:t>
            </a:r>
            <a:r>
              <a:rPr lang="en-US" dirty="0">
                <a:highlight>
                  <a:srgbClr val="FFFF00"/>
                </a:highlight>
              </a:rPr>
              <a:t>Vernacular Languages </a:t>
            </a:r>
            <a:r>
              <a:rPr lang="en-US" dirty="0">
                <a:highlight>
                  <a:srgbClr val="00FFFF"/>
                </a:highlight>
              </a:rPr>
              <a:t>evolved from Latin and Germanic (Spanish, French, Italian—English, German)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Trade interrupted due to </a:t>
            </a:r>
            <a:r>
              <a:rPr lang="en-US" dirty="0"/>
              <a:t>Viking, Muslim, and Hunnic </a:t>
            </a:r>
            <a:r>
              <a:rPr lang="en-US" dirty="0">
                <a:highlight>
                  <a:srgbClr val="FFFF00"/>
                </a:highlight>
              </a:rPr>
              <a:t>raids 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52A607C-DF72-46DD-900E-DFBBD0F31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3544782"/>
            <a:ext cx="4157716" cy="3055920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71D0AF9-54F7-4A6E-94C7-FE22C1C5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73" y="303398"/>
            <a:ext cx="4228686" cy="28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1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B423-8B71-487C-927C-24A2E280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599" y="154432"/>
            <a:ext cx="5075902" cy="1609344"/>
          </a:xfrm>
        </p:spPr>
        <p:txBody>
          <a:bodyPr>
            <a:normAutofit/>
          </a:bodyPr>
          <a:lstStyle/>
          <a:p>
            <a:r>
              <a:rPr lang="en-US" dirty="0"/>
              <a:t>Germanic Kingdoms and Feudalism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3A86399-9384-4936-B67A-25C05C7EF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838871"/>
            <a:ext cx="3000986" cy="2514826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8CFDA82-1847-403C-92F9-20DB1B19F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3514563"/>
            <a:ext cx="3000986" cy="16580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A489-8FBF-457C-8F66-C4B93D34C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1763776"/>
            <a:ext cx="5075902" cy="4802124"/>
          </a:xfrm>
        </p:spPr>
        <p:txBody>
          <a:bodyPr>
            <a:normAutofit/>
          </a:bodyPr>
          <a:lstStyle/>
          <a:p>
            <a:r>
              <a:rPr lang="en-US" dirty="0"/>
              <a:t>Germanic Kingdoms (the Franks in France for example) spawned through Europe  </a:t>
            </a:r>
          </a:p>
          <a:p>
            <a:r>
              <a:rPr lang="en-US" u="sng" dirty="0">
                <a:highlight>
                  <a:srgbClr val="00FFFF"/>
                </a:highlight>
              </a:rPr>
              <a:t>People were more loyal to their tribe/family</a:t>
            </a:r>
            <a:r>
              <a:rPr lang="en-US" dirty="0">
                <a:highlight>
                  <a:srgbClr val="00FFFF"/>
                </a:highlight>
              </a:rPr>
              <a:t> than to citizenship to a kingdom or empire  </a:t>
            </a:r>
            <a:r>
              <a:rPr lang="en-US" dirty="0"/>
              <a:t>-- many were only united by religion such as Clovis, Frankish rulers that united the Franks and converted to Christianity and received blessings from the Pope</a:t>
            </a:r>
          </a:p>
          <a:p>
            <a:r>
              <a:rPr lang="en-US" dirty="0"/>
              <a:t>However—they needed real power</a:t>
            </a:r>
          </a:p>
          <a:p>
            <a:r>
              <a:rPr lang="en-US" dirty="0">
                <a:highlight>
                  <a:srgbClr val="FFFF00"/>
                </a:highlight>
              </a:rPr>
              <a:t>These Kingdoms developed a decentralized form of government known as </a:t>
            </a:r>
            <a:r>
              <a:rPr lang="en-US" dirty="0">
                <a:highlight>
                  <a:srgbClr val="00FF00"/>
                </a:highlight>
              </a:rPr>
              <a:t>Feudalism – exchange of land for protection and loyalty. </a:t>
            </a:r>
          </a:p>
        </p:txBody>
      </p:sp>
    </p:spTree>
    <p:extLst>
      <p:ext uri="{BB962C8B-B14F-4D97-AF65-F5344CB8AC3E}">
        <p14:creationId xmlns:p14="http://schemas.microsoft.com/office/powerpoint/2010/main" val="286836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F802-72DF-431F-9F37-77B93917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05232"/>
            <a:ext cx="4000500" cy="1888744"/>
          </a:xfrm>
        </p:spPr>
        <p:txBody>
          <a:bodyPr/>
          <a:lstStyle/>
          <a:p>
            <a:r>
              <a:rPr lang="en-US" dirty="0"/>
              <a:t>How did Feudalism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897F5-42E8-4682-BACE-723EE117B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093976"/>
            <a:ext cx="4216400" cy="44211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Feudalism was a </a:t>
            </a:r>
            <a:r>
              <a:rPr lang="en-US" dirty="0">
                <a:highlight>
                  <a:srgbClr val="00FF00"/>
                </a:highlight>
              </a:rPr>
              <a:t>system of mutual obligations. It allowed King to decentralized control as Lords oversaw running their land.</a:t>
            </a:r>
          </a:p>
          <a:p>
            <a:r>
              <a:rPr lang="en-US" dirty="0">
                <a:highlight>
                  <a:srgbClr val="00FF00"/>
                </a:highlight>
              </a:rPr>
              <a:t>Monarchs (kings) granted land (</a:t>
            </a:r>
            <a:r>
              <a:rPr lang="en-US" i="1" dirty="0">
                <a:highlight>
                  <a:srgbClr val="00FF00"/>
                </a:highlight>
              </a:rPr>
              <a:t>fiefs), </a:t>
            </a:r>
            <a:r>
              <a:rPr lang="en-US" dirty="0">
                <a:highlight>
                  <a:srgbClr val="00FF00"/>
                </a:highlight>
              </a:rPr>
              <a:t>to lords (</a:t>
            </a:r>
            <a:r>
              <a:rPr lang="en-US" i="1" dirty="0">
                <a:highlight>
                  <a:srgbClr val="00FF00"/>
                </a:highlight>
              </a:rPr>
              <a:t>vassals)-</a:t>
            </a:r>
            <a:r>
              <a:rPr lang="en-US" i="1" dirty="0">
                <a:highlight>
                  <a:srgbClr val="00FFFF"/>
                </a:highlight>
              </a:rPr>
              <a:t> they must protect the king. </a:t>
            </a:r>
          </a:p>
          <a:p>
            <a:r>
              <a:rPr lang="en-US" dirty="0">
                <a:highlight>
                  <a:srgbClr val="FFFF00"/>
                </a:highlight>
              </a:rPr>
              <a:t>Lords granted land to </a:t>
            </a:r>
            <a:r>
              <a:rPr lang="en-US" dirty="0">
                <a:highlight>
                  <a:srgbClr val="00FF00"/>
                </a:highlight>
              </a:rPr>
              <a:t>knights, </a:t>
            </a:r>
            <a:r>
              <a:rPr lang="en-US" dirty="0">
                <a:highlight>
                  <a:srgbClr val="FFFF00"/>
                </a:highlight>
              </a:rPr>
              <a:t>which pledged to fight for their Lord </a:t>
            </a:r>
            <a:r>
              <a:rPr lang="en-US" dirty="0">
                <a:highlight>
                  <a:srgbClr val="00FF00"/>
                </a:highlight>
              </a:rPr>
              <a:t>guided under the </a:t>
            </a:r>
            <a:r>
              <a:rPr lang="en-US" i="1" dirty="0">
                <a:highlight>
                  <a:srgbClr val="00FF00"/>
                </a:highlight>
              </a:rPr>
              <a:t>Code of Chivalry</a:t>
            </a:r>
          </a:p>
          <a:p>
            <a:r>
              <a:rPr lang="en-US" dirty="0">
                <a:highlight>
                  <a:srgbClr val="00FFFF"/>
                </a:highlight>
              </a:rPr>
              <a:t>Lords provided protection to </a:t>
            </a:r>
            <a:r>
              <a:rPr lang="en-US" dirty="0">
                <a:highlight>
                  <a:srgbClr val="00FF00"/>
                </a:highlight>
              </a:rPr>
              <a:t>peasants</a:t>
            </a:r>
            <a:r>
              <a:rPr lang="en-US" dirty="0">
                <a:highlight>
                  <a:srgbClr val="00FFFF"/>
                </a:highlight>
              </a:rPr>
              <a:t> because they worked the land, </a:t>
            </a:r>
            <a:r>
              <a:rPr lang="en-US" dirty="0">
                <a:highlight>
                  <a:srgbClr val="00FF00"/>
                </a:highlight>
              </a:rPr>
              <a:t>livestock, and obeyed them. </a:t>
            </a:r>
          </a:p>
          <a:p>
            <a:r>
              <a:rPr lang="en-US" dirty="0">
                <a:highlight>
                  <a:srgbClr val="00FFFF"/>
                </a:highlight>
              </a:rPr>
              <a:t>Wealth was based on land (fiefs)</a:t>
            </a:r>
            <a:r>
              <a:rPr lang="en-US" dirty="0"/>
              <a:t>, not in cash. </a:t>
            </a:r>
          </a:p>
          <a:p>
            <a:endParaRPr lang="en-US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A16F490-8F87-4776-BBD1-B97682F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149604"/>
            <a:ext cx="4686299" cy="50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6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, clothing, wall, bicycle&#10;&#10;Description generated with high confidence">
            <a:extLst>
              <a:ext uri="{FF2B5EF4-FFF2-40B4-BE49-F238E27FC236}">
                <a16:creationId xmlns:a16="http://schemas.microsoft.com/office/drawing/2014/main" id="{7DA192B9-B98C-472C-8BA1-042EB5B65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0" r="11486" b="-2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42B1AC-7C50-4624-8714-E57272CF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798" y="-653777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Code of Chivalry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6F54-6AF7-4598-9AFC-4181CAF71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798" y="306507"/>
            <a:ext cx="5521943" cy="5529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romanUcPeriod"/>
            </a:pPr>
            <a:r>
              <a:rPr lang="en-US" sz="1600" b="1" dirty="0"/>
              <a:t>To fear God and maintain His Church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serve the liege lord in valor and faith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protect the weak and defenseless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give succor to widows and orphans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refrain from the wanton giving of offence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live by honor and for glory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despise pecuniary reward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fight for the welfare of all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obey those placed in authority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guard the honor of fellow knights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eschew unfairness, meanness and deceit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keep faith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At all times to speak the truth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persevere to the end in any enterprise begun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To respect the honor of women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Never to refuse a challenge from an equal</a:t>
            </a:r>
            <a:endParaRPr lang="en-US" sz="1600" dirty="0"/>
          </a:p>
          <a:p>
            <a:pPr marL="342900" indent="-342900">
              <a:buAutoNum type="romanUcPeriod"/>
            </a:pPr>
            <a:r>
              <a:rPr lang="en-US" sz="1600" b="1" dirty="0"/>
              <a:t>Never to turn the back upon a foe</a:t>
            </a:r>
            <a:endParaRPr lang="en-US" sz="20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20734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ss, outdoor, field, photo&#10;&#10;Description automatically generated">
            <a:extLst>
              <a:ext uri="{FF2B5EF4-FFF2-40B4-BE49-F238E27FC236}">
                <a16:creationId xmlns:a16="http://schemas.microsoft.com/office/drawing/2014/main" id="{6736A84E-A966-475F-A518-F13E52715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0" b="1"/>
          <a:stretch/>
        </p:blipFill>
        <p:spPr>
          <a:xfrm>
            <a:off x="2508" y="4679245"/>
            <a:ext cx="3356362" cy="2178754"/>
          </a:xfrm>
          <a:prstGeom prst="rect">
            <a:avLst/>
          </a:prstGeom>
        </p:spPr>
      </p:pic>
      <p:sp>
        <p:nvSpPr>
          <p:cNvPr id="33" name="Rectangle 18">
            <a:extLst>
              <a:ext uri="{FF2B5EF4-FFF2-40B4-BE49-F238E27FC236}">
                <a16:creationId xmlns:a16="http://schemas.microsoft.com/office/drawing/2014/main" id="{75697405-D261-4D6B-8E15-0FF5AE9DD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9151D-A4EA-40B8-8006-537476B0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Manorial System (manorialism)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5EE115F-5B18-4D4D-BC4E-6822CA4C1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5" r="5" b="9667"/>
          <a:stretch/>
        </p:blipFill>
        <p:spPr>
          <a:xfrm>
            <a:off x="2508" y="10"/>
            <a:ext cx="3356362" cy="2178745"/>
          </a:xfrm>
          <a:prstGeom prst="rect">
            <a:avLst/>
          </a:prstGeom>
        </p:spPr>
      </p:pic>
      <p:pic>
        <p:nvPicPr>
          <p:cNvPr id="7" name="Picture 6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EF63AC6A-635C-45DC-A6A4-5D99886738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r="6039" b="1"/>
          <a:stretch/>
        </p:blipFill>
        <p:spPr>
          <a:xfrm>
            <a:off x="2508" y="2339622"/>
            <a:ext cx="3356362" cy="21787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6EDE-56D4-4B2D-98C2-806B64A4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highlight>
                  <a:srgbClr val="00FFFF"/>
                </a:highlight>
              </a:rPr>
              <a:t>Large estates (fiefs) were referred as manors</a:t>
            </a:r>
          </a:p>
          <a:p>
            <a:r>
              <a:rPr lang="en-US" sz="1800" dirty="0">
                <a:highlight>
                  <a:srgbClr val="FFFF00"/>
                </a:highlight>
              </a:rPr>
              <a:t>Manors were self-sufficient: </a:t>
            </a:r>
            <a:r>
              <a:rPr lang="en-US" sz="1800" dirty="0"/>
              <a:t>they provided everything people needed (food, resources, and even a local chapel), </a:t>
            </a:r>
          </a:p>
          <a:p>
            <a:r>
              <a:rPr lang="en-US" sz="1800" dirty="0">
                <a:highlight>
                  <a:srgbClr val="FFFF00"/>
                </a:highlight>
              </a:rPr>
              <a:t>Manors were limited on trade and outside contact</a:t>
            </a:r>
          </a:p>
          <a:p>
            <a:r>
              <a:rPr lang="en-US" sz="1800" dirty="0">
                <a:highlight>
                  <a:srgbClr val="FFFF00"/>
                </a:highlight>
              </a:rPr>
              <a:t>Technological advances</a:t>
            </a:r>
            <a:r>
              <a:rPr lang="en-US" sz="1800" dirty="0"/>
              <a:t> of the time were slow: </a:t>
            </a:r>
          </a:p>
          <a:p>
            <a:r>
              <a:rPr lang="en-US" sz="1800" dirty="0">
                <a:highlight>
                  <a:srgbClr val="FFFF00"/>
                </a:highlight>
              </a:rPr>
              <a:t>Three-field system—crops rotated through three fields- 2 in use, on rested so it could replenish. </a:t>
            </a:r>
          </a:p>
          <a:p>
            <a:r>
              <a:rPr lang="en-US" sz="1800" dirty="0">
                <a:highlight>
                  <a:srgbClr val="FFFF00"/>
                </a:highlight>
              </a:rPr>
              <a:t>Plow and Windmills were new, albeit slow, improvements on technology. </a:t>
            </a:r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19373530-15FD-4390-A707-0FA6DA4D5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03054FEE-E83D-4966-B2E7-594F3F4C0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22">
              <a:extLst>
                <a:ext uri="{FF2B5EF4-FFF2-40B4-BE49-F238E27FC236}">
                  <a16:creationId xmlns:a16="http://schemas.microsoft.com/office/drawing/2014/main" id="{68741C56-588D-4397-A8F3-E84E946E0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29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man&#10;&#10;Description automatically generated">
            <a:extLst>
              <a:ext uri="{FF2B5EF4-FFF2-40B4-BE49-F238E27FC236}">
                <a16:creationId xmlns:a16="http://schemas.microsoft.com/office/drawing/2014/main" id="{A8F7AB4F-EF51-416F-AE65-35ABE33BA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 r="-1" b="8732"/>
          <a:stretch/>
        </p:blipFill>
        <p:spPr>
          <a:xfrm>
            <a:off x="2508" y="3509433"/>
            <a:ext cx="3356362" cy="33485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FF165-D3D8-46BE-86D4-7FADE6A6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Serfdom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F2916-6DCA-42AC-BAC0-4CE2468365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02" r="12372" b="-2"/>
          <a:stretch/>
        </p:blipFill>
        <p:spPr>
          <a:xfrm>
            <a:off x="2508" y="10"/>
            <a:ext cx="3356362" cy="3348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FFBD-3F1F-46E6-8EF4-82B0DB0A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581" y="1790699"/>
            <a:ext cx="5047707" cy="489618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Serfdom was a system of indentured labor (basically debt bondage).</a:t>
            </a:r>
          </a:p>
          <a:p>
            <a:r>
              <a:rPr lang="en-US" sz="2400" i="1" dirty="0">
                <a:highlight>
                  <a:srgbClr val="FFFF00"/>
                </a:highlight>
              </a:rPr>
              <a:t>Serfs (peasants) </a:t>
            </a:r>
            <a:r>
              <a:rPr lang="en-US" sz="2400" dirty="0">
                <a:highlight>
                  <a:srgbClr val="FFFF00"/>
                </a:highlight>
              </a:rPr>
              <a:t>were bonded land they worked and spent most of their lives in the manors. </a:t>
            </a:r>
          </a:p>
          <a:p>
            <a:r>
              <a:rPr lang="en-US" sz="2400" dirty="0"/>
              <a:t>Had to ask their Lord for permission to marry, have children or travel. </a:t>
            </a:r>
          </a:p>
          <a:p>
            <a:r>
              <a:rPr lang="en-US" sz="2400" dirty="0"/>
              <a:t>Most serfs only travel as far as 20 miles away from the manor in their lifetime </a:t>
            </a:r>
          </a:p>
          <a:p>
            <a:r>
              <a:rPr lang="en-US" sz="2400" dirty="0"/>
              <a:t>Their children became serfs. </a:t>
            </a:r>
          </a:p>
          <a:p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42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29323134-1fa1-4711-b55e-2d0981a024ff" xsi:nil="true"/>
    <Invited_Students xmlns="29323134-1fa1-4711-b55e-2d0981a024ff" xsi:nil="true"/>
    <IsNotebookLocked xmlns="29323134-1fa1-4711-b55e-2d0981a024ff" xsi:nil="true"/>
    <Has_Teacher_Only_SectionGroup xmlns="29323134-1fa1-4711-b55e-2d0981a024ff" xsi:nil="true"/>
    <Is_Collaboration_Space_Locked xmlns="29323134-1fa1-4711-b55e-2d0981a024ff" xsi:nil="true"/>
    <Templates xmlns="29323134-1fa1-4711-b55e-2d0981a024ff" xsi:nil="true"/>
    <Self_Registration_Enabled xmlns="29323134-1fa1-4711-b55e-2d0981a024ff" xsi:nil="true"/>
    <AppVersion xmlns="29323134-1fa1-4711-b55e-2d0981a024ff" xsi:nil="true"/>
    <CultureName xmlns="29323134-1fa1-4711-b55e-2d0981a024ff" xsi:nil="true"/>
    <Invited_Teachers xmlns="29323134-1fa1-4711-b55e-2d0981a024ff" xsi:nil="true"/>
    <NotebookType xmlns="29323134-1fa1-4711-b55e-2d0981a024ff" xsi:nil="true"/>
    <FolderType xmlns="29323134-1fa1-4711-b55e-2d0981a024ff" xsi:nil="true"/>
    <Teachers xmlns="29323134-1fa1-4711-b55e-2d0981a024ff">
      <UserInfo>
        <DisplayName/>
        <AccountId xsi:nil="true"/>
        <AccountType/>
      </UserInfo>
    </Teachers>
    <Student_Groups xmlns="29323134-1fa1-4711-b55e-2d0981a024ff">
      <UserInfo>
        <DisplayName/>
        <AccountId xsi:nil="true"/>
        <AccountType/>
      </UserInfo>
    </Student_Groups>
    <DefaultSectionNames xmlns="29323134-1fa1-4711-b55e-2d0981a024ff" xsi:nil="true"/>
    <Owner xmlns="29323134-1fa1-4711-b55e-2d0981a024ff">
      <UserInfo>
        <DisplayName/>
        <AccountId xsi:nil="true"/>
        <AccountType/>
      </UserInfo>
    </Owner>
    <Students xmlns="29323134-1fa1-4711-b55e-2d0981a024ff">
      <UserInfo>
        <DisplayName/>
        <AccountId xsi:nil="true"/>
        <AccountType/>
      </UserInfo>
    </Stude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FC79BEE354A418A1A5ED9EF2BBD53" ma:contentTypeVersion="29" ma:contentTypeDescription="Create a new document." ma:contentTypeScope="" ma:versionID="aeccf41c7fea9296167927435717e731">
  <xsd:schema xmlns:xsd="http://www.w3.org/2001/XMLSchema" xmlns:xs="http://www.w3.org/2001/XMLSchema" xmlns:p="http://schemas.microsoft.com/office/2006/metadata/properties" xmlns:ns3="29323134-1fa1-4711-b55e-2d0981a024ff" xmlns:ns4="85a92ccb-5451-4ffa-9141-bbd062020c07" targetNamespace="http://schemas.microsoft.com/office/2006/metadata/properties" ma:root="true" ma:fieldsID="48de09af6c774da2c7b2cbb9c042c3b5" ns3:_="" ns4:_="">
    <xsd:import namespace="29323134-1fa1-4711-b55e-2d0981a024ff"/>
    <xsd:import namespace="85a92ccb-5451-4ffa-9141-bbd062020c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23134-1fa1-4711-b55e-2d0981a02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92ccb-5451-4ffa-9141-bbd062020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09DE5-DC76-4D80-B285-9AD4AE3C6400}">
  <ds:schemaRefs>
    <ds:schemaRef ds:uri="http://purl.org/dc/terms/"/>
    <ds:schemaRef ds:uri="http://schemas.microsoft.com/office/2006/documentManagement/types"/>
    <ds:schemaRef ds:uri="85a92ccb-5451-4ffa-9141-bbd062020c07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9323134-1fa1-4711-b55e-2d0981a024f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DD46E5-F040-4632-8B94-01C372CC29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17ABE-479F-44A0-B572-68282C9F7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323134-1fa1-4711-b55e-2d0981a024ff"/>
    <ds:schemaRef ds:uri="85a92ccb-5451-4ffa-9141-bbd062020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1392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Rockwell</vt:lpstr>
      <vt:lpstr>Rockwell Condensed</vt:lpstr>
      <vt:lpstr>Rockwell Extra Bold</vt:lpstr>
      <vt:lpstr>Wingdings</vt:lpstr>
      <vt:lpstr>Wood Type</vt:lpstr>
      <vt:lpstr>Topic 1.6- Developments in Europe: The Middle Ages</vt:lpstr>
      <vt:lpstr>What does this tell you about medieval Europeans?</vt:lpstr>
      <vt:lpstr>Essential Question</vt:lpstr>
      <vt:lpstr>Roman Empire demise brings the “dark ages” </vt:lpstr>
      <vt:lpstr>Germanic Kingdoms and Feudalism</vt:lpstr>
      <vt:lpstr>How did Feudalism function?</vt:lpstr>
      <vt:lpstr>Code of Chivalry</vt:lpstr>
      <vt:lpstr>Manorial System (manorialism)</vt:lpstr>
      <vt:lpstr>Serfdom</vt:lpstr>
      <vt:lpstr>Political Trends in the Later Middle Ages</vt:lpstr>
      <vt:lpstr>Developments in Norman England</vt:lpstr>
      <vt:lpstr>HUNDRED years’ war 1337-1453 and Spanish Reconquista</vt:lpstr>
      <vt:lpstr>The Roman Catholic Church</vt:lpstr>
      <vt:lpstr>Influence of the church</vt:lpstr>
      <vt:lpstr>Crusades</vt:lpstr>
      <vt:lpstr>1st Crusade</vt:lpstr>
      <vt:lpstr>4th Crusade 1202-1204</vt:lpstr>
      <vt:lpstr>Economic and Social Change </vt:lpstr>
      <vt:lpstr>Renaissance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1.6- Developments in Europe: The Middle Ages</dc:title>
  <dc:creator>Adrian Tovar</dc:creator>
  <cp:lastModifiedBy>Adrian Tovar</cp:lastModifiedBy>
  <cp:revision>1</cp:revision>
  <dcterms:created xsi:type="dcterms:W3CDTF">2019-12-08T05:21:37Z</dcterms:created>
  <dcterms:modified xsi:type="dcterms:W3CDTF">2019-12-09T15:31:19Z</dcterms:modified>
</cp:coreProperties>
</file>